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2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2" r:id="rId12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0" autoAdjust="0"/>
    <p:restoredTop sz="94706" autoAdjust="0"/>
  </p:normalViewPr>
  <p:slideViewPr>
    <p:cSldViewPr snapToGrid="0">
      <p:cViewPr varScale="1">
        <p:scale>
          <a:sx n="111" d="100"/>
          <a:sy n="111" d="100"/>
        </p:scale>
        <p:origin x="420" y="1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6B4B27F-3E0D-4163-9A5F-505B40364ABC}" type="datetime1">
              <a:rPr lang="nl-NL" smtClean="0"/>
              <a:t>25-1-2023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0C897-3047-42ED-8A68-312740A54E76}" type="datetime1">
              <a:rPr lang="nl-NL" smtClean="0"/>
              <a:pPr/>
              <a:t>25-1-2023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322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Rechte verbindingslijn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e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Rechte verbindingslijn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e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Rechte verbindingslijn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echte verbindingslijn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Rechte verbindingslijn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chte verbindingslijn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e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Rechte verbindingslijn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e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Rechte verbindingslijn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echte verbindingslijn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Rechte verbindingslijn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chte verbindingslijn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Klikken om de ondertitelstijl van het model te bewerken</a:t>
            </a:r>
            <a:endParaRPr lang="nl-NL" noProof="0" dirty="0"/>
          </a:p>
        </p:txBody>
      </p:sp>
      <p:cxnSp>
        <p:nvCxnSpPr>
          <p:cNvPr id="58" name="Rechte verbindingslijn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2ACAA7-7EFC-41E9-B589-E5EDA2ABD0D7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B15D37-081D-461D-85B7-1313DAE54EBB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0400DB-2BFD-4B3C-88C2-7018670CAA5A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Rechte verbindingslijn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e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Rechte verbindingslijn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e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Rechte verbindingslijn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echte verbindingslijn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echte verbindingslijn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Rechte verbindingslijn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chte verbindingslijn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chte verbindingslijn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e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Rechte verbindingslijn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e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Rechte verbindingslijn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echte verbindingslijn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echte verbindingslijn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Rechte verbindingslijn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chte verbindingslijn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chte verbindingslijn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58" name="Rechte verbindingslijn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A4E751-31F9-4996-84CF-5EAFC05E7E71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770B06-6C21-4CB7-8028-9CDDD6E215A2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6CD44C-4001-4C01-9E83-7F3A62385684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e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Rechte verbindingslijn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Rechte verbindingslijn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Rechte verbindingslijn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Rechte verbindingslijn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Rechte verbindingslijn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Rechte verbindingslijn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Rechte verbindingslijn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Rechte verbindingslijn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Rechte verbindingslijn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Rechte verbindingslijn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Rechte verbindingslijn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Rechte verbindingslijn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Rechte verbindingslijn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Rechte verbindingslijn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Rechte verbindingslijn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Rechte verbindingslijn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e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Rechte verbindingslijn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Rechte verbindingslijn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Rechte verbindingslijn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Rechte verbindingslijn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Rechte verbindingslijn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e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Rechte verbindingslijn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Rechte verbindingslijn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Rechte verbindingslijn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Rechte verbindingslijn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Rechte verbindingslijn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Rechte verbindingslijn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Rechte verbindingslijn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Rechte verbindingslijn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Rechte verbindingslijn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Rechte verbindingslijn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e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Rechte verbindingslijn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echte verbindingslijn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Rechte verbindingslijn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echte verbindingslijn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Rechte verbindingslijn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e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Rechte verbindingslijn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Rechte verbindingslijn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Rechte verbindingslijn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Rechte verbindingslijn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Rechte verbindingslijn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Rechte verbindingslijn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echte verbindingslijn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echte verbindingslijn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echte verbindingslijn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echte verbindingslijn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Tijdelijke aanduiding voor voettekst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212" name="Tijdelijke aanduiding voor datum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94EBFF-B374-4CF0-BEB5-61ECE8C2A242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214" name="Tijdelijke aanduiding voor dianummer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Rechte verbindingslijn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e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Rechte verbindingslijn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e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Rechte verbindingslijn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echte verbindingslijn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echte verbindingslijn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echte verbindingslijn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Rechte verbindingslijn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Rechte verbindingslijn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chte verbindingslijn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chte verbindingslijn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echte verbindingslijn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Rechte verbindingslijn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e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Rechte verbindingslijn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e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Rechte verbindingslijn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echte verbindingslijn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echte verbindingslijn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echte verbindingslijn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Rechte verbindingslijn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Rechte verbindingslijn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chte verbindingslijn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chte verbindingslijn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chte verbindingslijn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hthoek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cxnSp>
        <p:nvCxnSpPr>
          <p:cNvPr id="60" name="Rechte verbindingslijn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43B12A8-69E1-4755-A792-48304CBC9888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e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Rechte verbindingslijn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e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Rechte verbindingslijn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e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Rechte verbindingslijn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echte verbindingslijn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echte verbindingslijn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echte verbindingslijn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Rechte verbindingslijn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chte verbindingslijn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chte verbindingslijn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echte verbindingslijn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e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Rechte verbindingslijn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e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Rechte verbindingslijn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echte verbindingslijn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echte verbindingslijn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echte verbindingslijn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Rechte verbindingslijn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chte verbindingslijn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chte verbindingslijn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chte verbindingslijn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hthoek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cxnSp>
        <p:nvCxnSpPr>
          <p:cNvPr id="59" name="Rechte verbindingslijn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afbeelding 2" descr="Een lege tijdelijke aanduiding om een afbeelding toe te voegen. Klik op de tijdelijke aanduiding en selecteer de afbeelding die u wilt toevoegen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e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Rechte verbindingslijn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echte verbindingslijn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echte verbindingslijn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echte verbindingslijn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echte verbindingslijn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echte verbindingslijn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echte verbindingslijn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echte verbindingslijn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echte verbindingslijn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echte verbindingslijn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echte verbindingslijn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echte verbindingslijn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echte verbindingslijn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echte verbindingslijn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echte verbindingslijn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e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echte verbindingslijn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echte verbindingslijn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echte verbindingslijn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echte verbindingslijn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echte verbindingslijn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e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echte verbindingslijn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echte verbindingslijn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echte verbindingslijn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echte verbindingslijn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echte verbindingslijn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echte verbindingslijn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echte verbindingslijn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echte verbindingslijn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echte verbindingslijn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echte verbindingslijn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e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echte verbindingslijn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echte verbindingslijn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echte verbindingslijn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echte verbindingslijn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echte verbindingslijn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e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echte verbindingslijn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echte verbindingslijn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echte verbindingslijn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echte verbindingslijn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echte verbindingslijn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echte verbindingslijn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echte verbindingslijn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echte verbindingslijn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echte verbindingslijn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echte verbindingslijn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cxnSp>
        <p:nvCxnSpPr>
          <p:cNvPr id="148" name="Rechte verbindingslijn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91933DC6-4C26-4E72-B363-AC1D3AC70E60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3845" y="968236"/>
            <a:ext cx="9604310" cy="2225576"/>
          </a:xfrm>
        </p:spPr>
        <p:txBody>
          <a:bodyPr rtlCol="0"/>
          <a:lstStyle/>
          <a:p>
            <a:pPr rtl="0"/>
            <a:r>
              <a:rPr lang="nl-NL" dirty="0" err="1"/>
              <a:t>Staff</a:t>
            </a:r>
            <a:r>
              <a:rPr lang="nl-NL" dirty="0"/>
              <a:t> Management System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nl-NL" dirty="0"/>
              <a:t>Team LST-B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E22066-3EEC-590A-4C9E-6648E1BB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Questions</a:t>
            </a:r>
            <a:endParaRPr lang="nl-BE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9B12AE9-BF77-910D-4866-1ADEBCE49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6144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6C5ED-F3C4-B524-D761-DF0536810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Questions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4D13A1-BEDE-AE6D-D578-E0D6D9249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136" y="1938069"/>
            <a:ext cx="9601200" cy="4548995"/>
          </a:xfrm>
        </p:spPr>
        <p:txBody>
          <a:bodyPr>
            <a:normAutofit fontScale="47500" lnSpcReduction="20000"/>
          </a:bodyPr>
          <a:lstStyle/>
          <a:p>
            <a:r>
              <a:rPr lang="nl-BE" sz="4300" dirty="0"/>
              <a:t>The </a:t>
            </a:r>
            <a:r>
              <a:rPr lang="nl-BE" sz="4300" dirty="0" err="1"/>
              <a:t>paperwork</a:t>
            </a:r>
            <a:endParaRPr lang="nl-BE" sz="4300" dirty="0"/>
          </a:p>
          <a:p>
            <a:pPr lvl="1"/>
            <a:r>
              <a:rPr lang="nl-BE" sz="3100" dirty="0" err="1"/>
              <a:t>What’s</a:t>
            </a:r>
            <a:r>
              <a:rPr lang="nl-BE" sz="3100" dirty="0"/>
              <a:t> </a:t>
            </a:r>
            <a:r>
              <a:rPr lang="nl-BE" sz="3100" dirty="0" err="1"/>
              <a:t>included</a:t>
            </a:r>
            <a:r>
              <a:rPr lang="nl-BE" sz="3100" dirty="0"/>
              <a:t>?</a:t>
            </a:r>
          </a:p>
          <a:p>
            <a:r>
              <a:rPr lang="nl-BE" sz="4300" dirty="0"/>
              <a:t>The </a:t>
            </a:r>
            <a:r>
              <a:rPr lang="nl-BE" sz="4300" dirty="0" err="1"/>
              <a:t>meals</a:t>
            </a:r>
            <a:endParaRPr lang="nl-BE" sz="4300" dirty="0"/>
          </a:p>
          <a:p>
            <a:pPr lvl="1"/>
            <a:r>
              <a:rPr lang="nl-BE" sz="3100" dirty="0" err="1"/>
              <a:t>Who</a:t>
            </a:r>
            <a:r>
              <a:rPr lang="nl-BE" sz="3100" dirty="0"/>
              <a:t> </a:t>
            </a:r>
            <a:r>
              <a:rPr lang="nl-BE" sz="3100" dirty="0" err="1"/>
              <a:t>decides</a:t>
            </a:r>
            <a:r>
              <a:rPr lang="nl-BE" sz="3100" dirty="0"/>
              <a:t>?</a:t>
            </a:r>
          </a:p>
          <a:p>
            <a:pPr lvl="1"/>
            <a:r>
              <a:rPr lang="nl-BE" sz="3100" dirty="0" err="1"/>
              <a:t>Who</a:t>
            </a:r>
            <a:r>
              <a:rPr lang="nl-BE" sz="3100" dirty="0"/>
              <a:t> </a:t>
            </a:r>
            <a:r>
              <a:rPr lang="nl-BE" sz="3100" dirty="0" err="1"/>
              <a:t>participates</a:t>
            </a:r>
            <a:r>
              <a:rPr lang="nl-BE" sz="3100" dirty="0"/>
              <a:t>?</a:t>
            </a:r>
          </a:p>
          <a:p>
            <a:pPr lvl="1"/>
            <a:r>
              <a:rPr lang="nl-BE" sz="3100" dirty="0" err="1"/>
              <a:t>Who</a:t>
            </a:r>
            <a:r>
              <a:rPr lang="nl-BE" sz="3100" dirty="0"/>
              <a:t> orders </a:t>
            </a:r>
            <a:r>
              <a:rPr lang="nl-BE" sz="3100" dirty="0" err="1"/>
              <a:t>ingredients</a:t>
            </a:r>
            <a:r>
              <a:rPr lang="nl-BE" sz="3100" dirty="0"/>
              <a:t>?</a:t>
            </a:r>
          </a:p>
          <a:p>
            <a:r>
              <a:rPr lang="nl-BE" sz="4300" dirty="0"/>
              <a:t>The </a:t>
            </a:r>
            <a:r>
              <a:rPr lang="nl-BE" sz="4300" dirty="0" err="1"/>
              <a:t>workdays</a:t>
            </a:r>
            <a:endParaRPr lang="nl-BE" sz="4300" dirty="0"/>
          </a:p>
          <a:p>
            <a:pPr lvl="1"/>
            <a:r>
              <a:rPr lang="nl-BE" sz="3100" dirty="0" err="1"/>
              <a:t>Presence</a:t>
            </a:r>
            <a:r>
              <a:rPr lang="nl-BE" sz="3100" dirty="0"/>
              <a:t> per </a:t>
            </a:r>
            <a:r>
              <a:rPr lang="nl-BE" sz="3100" dirty="0" err="1"/>
              <a:t>day</a:t>
            </a:r>
            <a:r>
              <a:rPr lang="nl-BE" sz="3100" dirty="0"/>
              <a:t> or </a:t>
            </a:r>
            <a:r>
              <a:rPr lang="nl-BE" sz="3100" dirty="0" err="1"/>
              <a:t>shifts</a:t>
            </a:r>
            <a:r>
              <a:rPr lang="nl-BE" sz="3100" dirty="0"/>
              <a:t>?</a:t>
            </a:r>
          </a:p>
          <a:p>
            <a:r>
              <a:rPr lang="nl-BE" sz="4300" dirty="0"/>
              <a:t>The </a:t>
            </a:r>
            <a:r>
              <a:rPr lang="nl-BE" sz="4300" dirty="0" err="1"/>
              <a:t>tasks</a:t>
            </a:r>
            <a:endParaRPr lang="nl-BE" sz="4300" dirty="0"/>
          </a:p>
          <a:p>
            <a:pPr lvl="1"/>
            <a:r>
              <a:rPr lang="nl-BE" sz="3100" dirty="0"/>
              <a:t>take-over </a:t>
            </a:r>
            <a:r>
              <a:rPr lang="nl-BE" sz="3100" dirty="0" err="1"/>
              <a:t>possible</a:t>
            </a:r>
            <a:r>
              <a:rPr lang="nl-BE" sz="3100" dirty="0"/>
              <a:t>?</a:t>
            </a:r>
          </a:p>
          <a:p>
            <a:r>
              <a:rPr lang="nl-BE" sz="4300" dirty="0" err="1"/>
              <a:t>Other</a:t>
            </a:r>
            <a:r>
              <a:rPr lang="nl-BE" sz="4300" dirty="0"/>
              <a:t> data?</a:t>
            </a:r>
          </a:p>
          <a:p>
            <a:pPr lvl="1"/>
            <a:endParaRPr lang="nl-BE" dirty="0"/>
          </a:p>
          <a:p>
            <a:pPr marL="274320" lvl="1" indent="0">
              <a:buNone/>
            </a:pPr>
            <a:r>
              <a:rPr lang="nl-BE" dirty="0"/>
              <a:t>	</a:t>
            </a:r>
          </a:p>
          <a:p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55955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6D9D4-FD13-851B-74AF-0E5C02530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Table</a:t>
            </a:r>
            <a:r>
              <a:rPr lang="nl-BE" dirty="0"/>
              <a:t> of contents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E88079-C4D1-846D-3D67-0085863F9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endParaRPr lang="nl-BE" dirty="0"/>
          </a:p>
          <a:p>
            <a:r>
              <a:rPr lang="nl-BE" dirty="0" err="1"/>
              <a:t>Walkthrough</a:t>
            </a:r>
            <a:endParaRPr lang="nl-BE" dirty="0"/>
          </a:p>
          <a:p>
            <a:endParaRPr lang="nl-BE" dirty="0"/>
          </a:p>
          <a:p>
            <a:r>
              <a:rPr lang="nl-BE" dirty="0" err="1"/>
              <a:t>Questions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9718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0457B-E57F-9DD6-188F-81A5D1554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Walkthrough</a:t>
            </a:r>
            <a:endParaRPr lang="nl-BE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00DC600-3C80-32FF-711B-43B78C7BB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870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B49C27-F07F-74D4-54FC-311D0463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Users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D8B435-0639-3087-1C89-277829667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r>
              <a:rPr lang="nl-BE" dirty="0" err="1"/>
              <a:t>Includes</a:t>
            </a:r>
            <a:r>
              <a:rPr lang="nl-BE" dirty="0"/>
              <a:t> </a:t>
            </a:r>
            <a:r>
              <a:rPr lang="nl-BE" dirty="0" err="1"/>
              <a:t>everyone</a:t>
            </a:r>
            <a:endParaRPr lang="nl-BE" dirty="0"/>
          </a:p>
          <a:p>
            <a:pPr lvl="1"/>
            <a:r>
              <a:rPr lang="nl-BE" dirty="0"/>
              <a:t>Au pair</a:t>
            </a:r>
          </a:p>
          <a:p>
            <a:pPr lvl="1"/>
            <a:r>
              <a:rPr lang="nl-BE" dirty="0"/>
              <a:t>Family members</a:t>
            </a:r>
          </a:p>
          <a:p>
            <a:pPr lvl="1"/>
            <a:r>
              <a:rPr lang="nl-BE" dirty="0" err="1"/>
              <a:t>Staff</a:t>
            </a:r>
            <a:r>
              <a:rPr lang="nl-BE" dirty="0"/>
              <a:t> members</a:t>
            </a:r>
          </a:p>
          <a:p>
            <a:pPr lvl="1"/>
            <a:endParaRPr lang="nl-BE" dirty="0"/>
          </a:p>
          <a:p>
            <a:r>
              <a:rPr lang="nl-BE" dirty="0" err="1"/>
              <a:t>Admin</a:t>
            </a:r>
            <a:r>
              <a:rPr lang="nl-BE" dirty="0"/>
              <a:t> </a:t>
            </a:r>
            <a:r>
              <a:rPr lang="nl-BE" dirty="0" err="1"/>
              <a:t>role</a:t>
            </a:r>
            <a:endParaRPr lang="nl-BE" dirty="0"/>
          </a:p>
          <a:p>
            <a:pPr lvl="1"/>
            <a:r>
              <a:rPr lang="nl-BE" dirty="0" err="1"/>
              <a:t>Assigned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‘managers’</a:t>
            </a:r>
          </a:p>
        </p:txBody>
      </p:sp>
    </p:spTree>
    <p:extLst>
      <p:ext uri="{BB962C8B-B14F-4D97-AF65-F5344CB8AC3E}">
        <p14:creationId xmlns:p14="http://schemas.microsoft.com/office/powerpoint/2010/main" val="271261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40BFC-0775-2C93-880E-4F3151C6B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Roles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B8ECBD-D21D-7FEC-8FFB-53B656A0C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015707"/>
            <a:ext cx="9601200" cy="3809999"/>
          </a:xfrm>
        </p:spPr>
        <p:txBody>
          <a:bodyPr/>
          <a:lstStyle/>
          <a:p>
            <a:endParaRPr lang="nl-BE" dirty="0"/>
          </a:p>
          <a:p>
            <a:r>
              <a:rPr lang="nl-BE" dirty="0"/>
              <a:t>Different </a:t>
            </a:r>
            <a:r>
              <a:rPr lang="nl-BE" dirty="0" err="1"/>
              <a:t>functions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staff</a:t>
            </a:r>
            <a:endParaRPr lang="nl-BE" dirty="0"/>
          </a:p>
          <a:p>
            <a:endParaRPr lang="nl-BE" dirty="0"/>
          </a:p>
          <a:p>
            <a:r>
              <a:rPr lang="nl-BE" dirty="0"/>
              <a:t>Family members</a:t>
            </a:r>
          </a:p>
          <a:p>
            <a:endParaRPr lang="nl-BE" dirty="0"/>
          </a:p>
          <a:p>
            <a:r>
              <a:rPr lang="nl-BE" dirty="0"/>
              <a:t>Au pair</a:t>
            </a:r>
          </a:p>
        </p:txBody>
      </p:sp>
    </p:spTree>
    <p:extLst>
      <p:ext uri="{BB962C8B-B14F-4D97-AF65-F5344CB8AC3E}">
        <p14:creationId xmlns:p14="http://schemas.microsoft.com/office/powerpoint/2010/main" val="334050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EE920-6D28-BE65-E7E3-8C8A8797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Working</a:t>
            </a:r>
            <a:r>
              <a:rPr lang="nl-BE" dirty="0"/>
              <a:t> </a:t>
            </a:r>
            <a:r>
              <a:rPr lang="nl-BE" dirty="0" err="1"/>
              <a:t>schedules</a:t>
            </a:r>
            <a:r>
              <a:rPr lang="nl-BE" dirty="0"/>
              <a:t>, </a:t>
            </a:r>
            <a:r>
              <a:rPr lang="nl-BE" dirty="0" err="1"/>
              <a:t>to</a:t>
            </a:r>
            <a:r>
              <a:rPr lang="nl-BE" dirty="0"/>
              <a:t>-do’s &amp; </a:t>
            </a:r>
            <a:r>
              <a:rPr lang="nl-BE" dirty="0" err="1"/>
              <a:t>meals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2E9F04-33A6-6797-F797-B3D9F9CFC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/>
              <a:t>Working</a:t>
            </a:r>
            <a:r>
              <a:rPr lang="nl-BE" dirty="0"/>
              <a:t> </a:t>
            </a:r>
            <a:r>
              <a:rPr lang="nl-BE" dirty="0" err="1"/>
              <a:t>schedules</a:t>
            </a:r>
            <a:endParaRPr lang="nl-BE" dirty="0"/>
          </a:p>
          <a:p>
            <a:pPr lvl="1"/>
            <a:r>
              <a:rPr lang="nl-BE" dirty="0" err="1"/>
              <a:t>What</a:t>
            </a:r>
            <a:r>
              <a:rPr lang="nl-BE" dirty="0"/>
              <a:t> </a:t>
            </a:r>
            <a:r>
              <a:rPr lang="nl-BE" dirty="0" err="1"/>
              <a:t>day</a:t>
            </a:r>
            <a:r>
              <a:rPr lang="nl-BE" dirty="0"/>
              <a:t> </a:t>
            </a:r>
            <a:r>
              <a:rPr lang="nl-BE" dirty="0" err="1"/>
              <a:t>someone</a:t>
            </a:r>
            <a:r>
              <a:rPr lang="nl-BE" dirty="0"/>
              <a:t>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working</a:t>
            </a:r>
            <a:endParaRPr lang="nl-BE" dirty="0"/>
          </a:p>
          <a:p>
            <a:r>
              <a:rPr lang="nl-BE" dirty="0" err="1"/>
              <a:t>To</a:t>
            </a:r>
            <a:r>
              <a:rPr lang="nl-BE" dirty="0"/>
              <a:t>-do’s</a:t>
            </a:r>
          </a:p>
          <a:p>
            <a:pPr lvl="1"/>
            <a:r>
              <a:rPr lang="nl-BE" dirty="0" err="1"/>
              <a:t>What</a:t>
            </a:r>
            <a:r>
              <a:rPr lang="nl-BE" dirty="0"/>
              <a:t> </a:t>
            </a:r>
            <a:r>
              <a:rPr lang="nl-BE" dirty="0" err="1"/>
              <a:t>should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done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when</a:t>
            </a:r>
            <a:endParaRPr lang="nl-BE" dirty="0"/>
          </a:p>
          <a:p>
            <a:pPr lvl="1"/>
            <a:r>
              <a:rPr lang="nl-BE" dirty="0" err="1"/>
              <a:t>recurring</a:t>
            </a:r>
            <a:endParaRPr lang="nl-BE" dirty="0"/>
          </a:p>
          <a:p>
            <a:r>
              <a:rPr lang="nl-BE" dirty="0" err="1"/>
              <a:t>Meals</a:t>
            </a:r>
            <a:endParaRPr lang="nl-BE" dirty="0"/>
          </a:p>
          <a:p>
            <a:pPr lvl="1"/>
            <a:r>
              <a:rPr lang="nl-BE" dirty="0" err="1"/>
              <a:t>Meals</a:t>
            </a:r>
            <a:r>
              <a:rPr lang="nl-BE" dirty="0"/>
              <a:t> per </a:t>
            </a:r>
            <a:r>
              <a:rPr lang="nl-BE" dirty="0" err="1"/>
              <a:t>datetime</a:t>
            </a:r>
            <a:endParaRPr lang="nl-BE" dirty="0"/>
          </a:p>
          <a:p>
            <a:pPr lvl="1"/>
            <a:r>
              <a:rPr lang="nl-BE" dirty="0"/>
              <a:t>Different </a:t>
            </a:r>
            <a:r>
              <a:rPr lang="nl-BE" dirty="0" err="1"/>
              <a:t>ingredients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meals</a:t>
            </a:r>
            <a:endParaRPr lang="nl-BE" dirty="0"/>
          </a:p>
          <a:p>
            <a:pPr lvl="1"/>
            <a:r>
              <a:rPr lang="nl-BE" dirty="0"/>
              <a:t>Keep stock of </a:t>
            </a:r>
            <a:r>
              <a:rPr lang="nl-BE" dirty="0" err="1"/>
              <a:t>ingredients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0787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8085D-42C3-FC76-636A-20E50176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Invoices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8DB99E-7B1C-8188-315C-69E947347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endParaRPr lang="nl-BE" dirty="0"/>
          </a:p>
          <a:p>
            <a:r>
              <a:rPr lang="nl-BE" dirty="0" err="1"/>
              <a:t>Created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users (</a:t>
            </a:r>
            <a:r>
              <a:rPr lang="nl-BE" dirty="0" err="1"/>
              <a:t>staff</a:t>
            </a:r>
            <a:r>
              <a:rPr lang="nl-BE" dirty="0"/>
              <a:t> members)</a:t>
            </a:r>
          </a:p>
          <a:p>
            <a:endParaRPr lang="nl-BE" dirty="0"/>
          </a:p>
          <a:p>
            <a:r>
              <a:rPr lang="nl-BE" dirty="0" err="1"/>
              <a:t>Add</a:t>
            </a:r>
            <a:r>
              <a:rPr lang="nl-BE" dirty="0"/>
              <a:t> </a:t>
            </a:r>
            <a:r>
              <a:rPr lang="nl-BE" dirty="0" err="1"/>
              <a:t>receipts</a:t>
            </a:r>
            <a:r>
              <a:rPr lang="nl-BE" dirty="0"/>
              <a:t> (</a:t>
            </a:r>
            <a:r>
              <a:rPr lang="nl-BE" dirty="0" err="1"/>
              <a:t>proof</a:t>
            </a:r>
            <a:r>
              <a:rPr lang="nl-BE" dirty="0"/>
              <a:t> of </a:t>
            </a:r>
            <a:r>
              <a:rPr lang="nl-BE" dirty="0" err="1"/>
              <a:t>payment</a:t>
            </a:r>
            <a:r>
              <a:rPr lang="nl-B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6883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7932D1-94BA-A9A4-FEE2-E8D68A3C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Appointments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054923-4AD3-444B-77A6-B2657B8DA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r>
              <a:rPr lang="nl-BE" dirty="0" err="1"/>
              <a:t>Keeping</a:t>
            </a:r>
            <a:r>
              <a:rPr lang="nl-BE" dirty="0"/>
              <a:t> track of </a:t>
            </a:r>
            <a:r>
              <a:rPr lang="nl-BE" dirty="0" err="1"/>
              <a:t>planned</a:t>
            </a:r>
            <a:r>
              <a:rPr lang="nl-BE" dirty="0"/>
              <a:t> </a:t>
            </a:r>
            <a:r>
              <a:rPr lang="nl-BE" dirty="0" err="1"/>
              <a:t>appointments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5388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6C5ED-F3C4-B524-D761-DF0536810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Activities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4D13A1-BEDE-AE6D-D578-E0D6D9249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endParaRPr lang="nl-BE" dirty="0"/>
          </a:p>
          <a:p>
            <a:r>
              <a:rPr lang="nl-BE" dirty="0" err="1"/>
              <a:t>Specifically</a:t>
            </a:r>
            <a:r>
              <a:rPr lang="nl-BE" dirty="0"/>
              <a:t> </a:t>
            </a:r>
            <a:r>
              <a:rPr lang="nl-BE" dirty="0" err="1"/>
              <a:t>aimed</a:t>
            </a:r>
            <a:r>
              <a:rPr lang="nl-BE" dirty="0"/>
              <a:t> at </a:t>
            </a:r>
            <a:r>
              <a:rPr lang="nl-BE" dirty="0" err="1"/>
              <a:t>grandson</a:t>
            </a:r>
            <a:endParaRPr lang="nl-BE" dirty="0"/>
          </a:p>
          <a:p>
            <a:endParaRPr lang="nl-BE" dirty="0"/>
          </a:p>
          <a:p>
            <a:r>
              <a:rPr lang="nl-BE" dirty="0" err="1"/>
              <a:t>Declares</a:t>
            </a:r>
            <a:r>
              <a:rPr lang="nl-BE" dirty="0"/>
              <a:t> </a:t>
            </a:r>
            <a:r>
              <a:rPr lang="nl-BE" dirty="0" err="1"/>
              <a:t>activities</a:t>
            </a:r>
            <a:r>
              <a:rPr lang="nl-BE" dirty="0"/>
              <a:t> </a:t>
            </a:r>
            <a:r>
              <a:rPr lang="nl-BE" dirty="0" err="1"/>
              <a:t>during</a:t>
            </a:r>
            <a:r>
              <a:rPr lang="nl-BE" dirty="0"/>
              <a:t> </a:t>
            </a:r>
            <a:r>
              <a:rPr lang="nl-BE" dirty="0" err="1"/>
              <a:t>visits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3189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uitraster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24_TF03031015" id="{578770A7-D8B3-48DF-B610-27C31013EE9D}" vid="{370CBE4E-E52D-42F7-814A-E50D5C1CEF17}"/>
    </a:ext>
  </a:extLst>
</a:theme>
</file>

<file path=ppt/theme/theme2.xml><?xml version="1.0" encoding="utf-8"?>
<a:theme xmlns:a="http://schemas.openxmlformats.org/drawingml/2006/main" name="Office-thema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Zakelijke ruitraster-presentatie (breedbeeld)</Template>
  <TotalTime>20</TotalTime>
  <Words>138</Words>
  <Application>Microsoft Office PowerPoint</Application>
  <PresentationFormat>Breedbeeld</PresentationFormat>
  <Paragraphs>68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3" baseType="lpstr">
      <vt:lpstr>Arial</vt:lpstr>
      <vt:lpstr>Ruitraster 16x9</vt:lpstr>
      <vt:lpstr>Staff Management System</vt:lpstr>
      <vt:lpstr>Table of contents</vt:lpstr>
      <vt:lpstr>Walkthrough</vt:lpstr>
      <vt:lpstr>Users</vt:lpstr>
      <vt:lpstr>Roles</vt:lpstr>
      <vt:lpstr>Working schedules, to-do’s &amp; meals</vt:lpstr>
      <vt:lpstr>Invoices</vt:lpstr>
      <vt:lpstr>Appointments</vt:lpstr>
      <vt:lpstr>Activities</vt:lpstr>
      <vt:lpstr>Questions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Management System</dc:title>
  <dc:creator>Hube Van Loey</dc:creator>
  <cp:lastModifiedBy>Hube Van Loey</cp:lastModifiedBy>
  <cp:revision>1</cp:revision>
  <dcterms:created xsi:type="dcterms:W3CDTF">2023-01-25T14:03:39Z</dcterms:created>
  <dcterms:modified xsi:type="dcterms:W3CDTF">2023-01-25T14:24:00Z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