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9"/>
  </p:notesMasterIdLst>
  <p:sldIdLst>
    <p:sldId id="256" r:id="rId2"/>
    <p:sldId id="296" r:id="rId3"/>
    <p:sldId id="299" r:id="rId4"/>
    <p:sldId id="301" r:id="rId5"/>
    <p:sldId id="302" r:id="rId6"/>
    <p:sldId id="297" r:id="rId7"/>
    <p:sldId id="307" r:id="rId8"/>
    <p:sldId id="308" r:id="rId9"/>
    <p:sldId id="259" r:id="rId10"/>
    <p:sldId id="309" r:id="rId11"/>
    <p:sldId id="262" r:id="rId12"/>
    <p:sldId id="311" r:id="rId13"/>
    <p:sldId id="310" r:id="rId14"/>
    <p:sldId id="271" r:id="rId15"/>
    <p:sldId id="321" r:id="rId16"/>
    <p:sldId id="288" r:id="rId17"/>
    <p:sldId id="339" r:id="rId18"/>
    <p:sldId id="354" r:id="rId19"/>
    <p:sldId id="273" r:id="rId20"/>
    <p:sldId id="304" r:id="rId21"/>
    <p:sldId id="315" r:id="rId22"/>
    <p:sldId id="284" r:id="rId23"/>
    <p:sldId id="320" r:id="rId24"/>
    <p:sldId id="291" r:id="rId25"/>
    <p:sldId id="322" r:id="rId26"/>
    <p:sldId id="318" r:id="rId27"/>
    <p:sldId id="323" r:id="rId28"/>
    <p:sldId id="327" r:id="rId29"/>
    <p:sldId id="326" r:id="rId30"/>
    <p:sldId id="328" r:id="rId31"/>
    <p:sldId id="325" r:id="rId32"/>
    <p:sldId id="329" r:id="rId33"/>
    <p:sldId id="293" r:id="rId34"/>
    <p:sldId id="264" r:id="rId35"/>
    <p:sldId id="346" r:id="rId36"/>
    <p:sldId id="357" r:id="rId37"/>
    <p:sldId id="295" r:id="rId38"/>
    <p:sldId id="316" r:id="rId39"/>
    <p:sldId id="303" r:id="rId40"/>
    <p:sldId id="355" r:id="rId41"/>
    <p:sldId id="287" r:id="rId42"/>
    <p:sldId id="343" r:id="rId43"/>
    <p:sldId id="356" r:id="rId44"/>
    <p:sldId id="345" r:id="rId45"/>
    <p:sldId id="352" r:id="rId46"/>
    <p:sldId id="349" r:id="rId47"/>
    <p:sldId id="351" r:id="rId4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duction" id="{0CB9746A-71F6-4B95-9063-8DB95F4D4202}">
          <p14:sldIdLst>
            <p14:sldId id="256"/>
            <p14:sldId id="296"/>
            <p14:sldId id="299"/>
            <p14:sldId id="301"/>
            <p14:sldId id="302"/>
            <p14:sldId id="297"/>
            <p14:sldId id="307"/>
            <p14:sldId id="308"/>
            <p14:sldId id="259"/>
            <p14:sldId id="309"/>
            <p14:sldId id="262"/>
            <p14:sldId id="311"/>
            <p14:sldId id="310"/>
            <p14:sldId id="271"/>
            <p14:sldId id="321"/>
          </p14:sldIdLst>
        </p14:section>
        <p14:section name="Sensor" id="{804AEC95-2545-4D66-8514-0841B2A73C83}">
          <p14:sldIdLst>
            <p14:sldId id="288"/>
            <p14:sldId id="339"/>
            <p14:sldId id="354"/>
          </p14:sldIdLst>
        </p14:section>
        <p14:section name="Architecture" id="{F1BFDBC8-6DD4-49CC-B10E-5273B8EFFE9C}">
          <p14:sldIdLst>
            <p14:sldId id="273"/>
            <p14:sldId id="304"/>
            <p14:sldId id="315"/>
          </p14:sldIdLst>
        </p14:section>
        <p14:section name="Deployment" id="{A47BE3B1-561D-4C61-ACAA-3C90A41721DB}">
          <p14:sldIdLst>
            <p14:sldId id="284"/>
            <p14:sldId id="320"/>
          </p14:sldIdLst>
        </p14:section>
        <p14:section name="Data flow" id="{1A08D36F-14AD-48E6-96E5-3CD1672E18A0}">
          <p14:sldIdLst>
            <p14:sldId id="291"/>
            <p14:sldId id="322"/>
            <p14:sldId id="318"/>
            <p14:sldId id="323"/>
            <p14:sldId id="327"/>
            <p14:sldId id="326"/>
            <p14:sldId id="328"/>
            <p14:sldId id="325"/>
            <p14:sldId id="329"/>
          </p14:sldIdLst>
        </p14:section>
        <p14:section name="Showcase" id="{E6F61896-3D6F-4545-961A-2CC41BFB8A9F}">
          <p14:sldIdLst>
            <p14:sldId id="293"/>
            <p14:sldId id="264"/>
            <p14:sldId id="346"/>
            <p14:sldId id="357"/>
          </p14:sldIdLst>
        </p14:section>
        <p14:section name="Retrospective" id="{64F123E2-4305-417E-8AEA-48620F0BFC31}">
          <p14:sldIdLst>
            <p14:sldId id="295"/>
            <p14:sldId id="316"/>
            <p14:sldId id="303"/>
            <p14:sldId id="355"/>
            <p14:sldId id="287"/>
          </p14:sldIdLst>
        </p14:section>
        <p14:section name="Screens" id="{60BE004E-1D1C-44D5-96B9-A2C1EB0EEF45}">
          <p14:sldIdLst>
            <p14:sldId id="343"/>
            <p14:sldId id="356"/>
            <p14:sldId id="345"/>
            <p14:sldId id="352"/>
            <p14:sldId id="349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4E36A0-5729-71F5-795C-8D49F9B9744F}" v="2" dt="2024-06-19T09:57:37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De Greef" userId="5a95b802-2308-4b2a-a3b8-53d713f082b1" providerId="ADAL" clId="{E8206E4F-6C9F-49CD-A044-0D3D327C2071}"/>
    <pc:docChg chg="custSel addSld delSld modSld">
      <pc:chgData name="Lucas De Greef" userId="5a95b802-2308-4b2a-a3b8-53d713f082b1" providerId="ADAL" clId="{E8206E4F-6C9F-49CD-A044-0D3D327C2071}" dt="2024-02-20T10:25:59.760" v="315" actId="20577"/>
      <pc:docMkLst>
        <pc:docMk/>
      </pc:docMkLst>
      <pc:sldChg chg="modNotesTx">
        <pc:chgData name="Lucas De Greef" userId="5a95b802-2308-4b2a-a3b8-53d713f082b1" providerId="ADAL" clId="{E8206E4F-6C9F-49CD-A044-0D3D327C2071}" dt="2024-02-19T13:22:49.565" v="24" actId="20577"/>
        <pc:sldMkLst>
          <pc:docMk/>
          <pc:sldMk cId="223347953" sldId="288"/>
        </pc:sldMkLst>
      </pc:sldChg>
      <pc:sldChg chg="new del">
        <pc:chgData name="Lucas De Greef" userId="5a95b802-2308-4b2a-a3b8-53d713f082b1" providerId="ADAL" clId="{E8206E4F-6C9F-49CD-A044-0D3D327C2071}" dt="2024-02-19T13:24:11.357" v="26" actId="2696"/>
        <pc:sldMkLst>
          <pc:docMk/>
          <pc:sldMk cId="2232339550" sldId="301"/>
        </pc:sldMkLst>
      </pc:sldChg>
      <pc:sldChg chg="addSp delSp modSp add del mod">
        <pc:chgData name="Lucas De Greef" userId="5a95b802-2308-4b2a-a3b8-53d713f082b1" providerId="ADAL" clId="{E8206E4F-6C9F-49CD-A044-0D3D327C2071}" dt="2024-02-20T08:32:37.016" v="41" actId="2696"/>
        <pc:sldMkLst>
          <pc:docMk/>
          <pc:sldMk cId="804541862" sldId="334"/>
        </pc:sldMkLst>
        <pc:spChg chg="add mod">
          <ac:chgData name="Lucas De Greef" userId="5a95b802-2308-4b2a-a3b8-53d713f082b1" providerId="ADAL" clId="{E8206E4F-6C9F-49CD-A044-0D3D327C2071}" dt="2024-02-20T08:31:43.976" v="31"/>
          <ac:spMkLst>
            <pc:docMk/>
            <pc:sldMk cId="804541862" sldId="334"/>
            <ac:spMk id="4" creationId="{B9EA80CC-F36A-902B-E9B8-816275F7388C}"/>
          </ac:spMkLst>
        </pc:spChg>
        <pc:picChg chg="add mod">
          <ac:chgData name="Lucas De Greef" userId="5a95b802-2308-4b2a-a3b8-53d713f082b1" providerId="ADAL" clId="{E8206E4F-6C9F-49CD-A044-0D3D327C2071}" dt="2024-02-20T08:28:43.336" v="29"/>
          <ac:picMkLst>
            <pc:docMk/>
            <pc:sldMk cId="804541862" sldId="334"/>
            <ac:picMk id="2" creationId="{6F831FEA-A875-1B21-B56E-B6D194111244}"/>
          </ac:picMkLst>
        </pc:picChg>
        <pc:picChg chg="del">
          <ac:chgData name="Lucas De Greef" userId="5a95b802-2308-4b2a-a3b8-53d713f082b1" providerId="ADAL" clId="{E8206E4F-6C9F-49CD-A044-0D3D327C2071}" dt="2024-02-20T08:11:03.820" v="28" actId="478"/>
          <ac:picMkLst>
            <pc:docMk/>
            <pc:sldMk cId="804541862" sldId="334"/>
            <ac:picMk id="3" creationId="{D63616C2-397E-3F06-2432-48C7D52A59BA}"/>
          </ac:picMkLst>
        </pc:picChg>
      </pc:sldChg>
      <pc:sldChg chg="add">
        <pc:chgData name="Lucas De Greef" userId="5a95b802-2308-4b2a-a3b8-53d713f082b1" providerId="ADAL" clId="{E8206E4F-6C9F-49CD-A044-0D3D327C2071}" dt="2024-02-20T08:31:14.758" v="30"/>
        <pc:sldMkLst>
          <pc:docMk/>
          <pc:sldMk cId="2398661399" sldId="337"/>
        </pc:sldMkLst>
      </pc:sldChg>
      <pc:sldChg chg="addSp delSp modSp add mod">
        <pc:chgData name="Lucas De Greef" userId="5a95b802-2308-4b2a-a3b8-53d713f082b1" providerId="ADAL" clId="{E8206E4F-6C9F-49CD-A044-0D3D327C2071}" dt="2024-02-20T10:00:12.627" v="84" actId="1076"/>
        <pc:sldMkLst>
          <pc:docMk/>
          <pc:sldMk cId="948989602" sldId="339"/>
        </pc:sldMkLst>
        <pc:spChg chg="mod">
          <ac:chgData name="Lucas De Greef" userId="5a95b802-2308-4b2a-a3b8-53d713f082b1" providerId="ADAL" clId="{E8206E4F-6C9F-49CD-A044-0D3D327C2071}" dt="2024-02-20T08:32:55.697" v="83" actId="20577"/>
          <ac:spMkLst>
            <pc:docMk/>
            <pc:sldMk cId="948989602" sldId="339"/>
            <ac:spMk id="2" creationId="{6DA593FB-ED2F-2468-1AE8-53E9E7FD0C76}"/>
          </ac:spMkLst>
        </pc:spChg>
        <pc:spChg chg="del">
          <ac:chgData name="Lucas De Greef" userId="5a95b802-2308-4b2a-a3b8-53d713f082b1" providerId="ADAL" clId="{E8206E4F-6C9F-49CD-A044-0D3D327C2071}" dt="2024-02-20T08:32:11.407" v="33" actId="478"/>
          <ac:spMkLst>
            <pc:docMk/>
            <pc:sldMk cId="948989602" sldId="339"/>
            <ac:spMk id="5" creationId="{86E3B678-7B49-CA39-46DC-094914DC0721}"/>
          </ac:spMkLst>
        </pc:spChg>
        <pc:spChg chg="del">
          <ac:chgData name="Lucas De Greef" userId="5a95b802-2308-4b2a-a3b8-53d713f082b1" providerId="ADAL" clId="{E8206E4F-6C9F-49CD-A044-0D3D327C2071}" dt="2024-02-20T08:32:11.407" v="33" actId="478"/>
          <ac:spMkLst>
            <pc:docMk/>
            <pc:sldMk cId="948989602" sldId="339"/>
            <ac:spMk id="10" creationId="{EA3B8024-C54C-8A83-525A-0B3C7B0A207E}"/>
          </ac:spMkLst>
        </pc:spChg>
        <pc:spChg chg="del">
          <ac:chgData name="Lucas De Greef" userId="5a95b802-2308-4b2a-a3b8-53d713f082b1" providerId="ADAL" clId="{E8206E4F-6C9F-49CD-A044-0D3D327C2071}" dt="2024-02-20T08:32:11.407" v="33" actId="478"/>
          <ac:spMkLst>
            <pc:docMk/>
            <pc:sldMk cId="948989602" sldId="339"/>
            <ac:spMk id="11" creationId="{16298835-5A5E-46B4-E26D-3FDFF6843079}"/>
          </ac:spMkLst>
        </pc:spChg>
        <pc:spChg chg="del">
          <ac:chgData name="Lucas De Greef" userId="5a95b802-2308-4b2a-a3b8-53d713f082b1" providerId="ADAL" clId="{E8206E4F-6C9F-49CD-A044-0D3D327C2071}" dt="2024-02-20T08:32:11.407" v="33" actId="478"/>
          <ac:spMkLst>
            <pc:docMk/>
            <pc:sldMk cId="948989602" sldId="339"/>
            <ac:spMk id="12" creationId="{A6D73F8A-3B61-E842-33CD-F459909230C4}"/>
          </ac:spMkLst>
        </pc:spChg>
        <pc:spChg chg="del mod">
          <ac:chgData name="Lucas De Greef" userId="5a95b802-2308-4b2a-a3b8-53d713f082b1" providerId="ADAL" clId="{E8206E4F-6C9F-49CD-A044-0D3D327C2071}" dt="2024-02-20T08:32:22.250" v="36" actId="478"/>
          <ac:spMkLst>
            <pc:docMk/>
            <pc:sldMk cId="948989602" sldId="339"/>
            <ac:spMk id="15" creationId="{55909AD2-4478-26C1-1AB9-520133AB3271}"/>
          </ac:spMkLst>
        </pc:spChg>
        <pc:spChg chg="del">
          <ac:chgData name="Lucas De Greef" userId="5a95b802-2308-4b2a-a3b8-53d713f082b1" providerId="ADAL" clId="{E8206E4F-6C9F-49CD-A044-0D3D327C2071}" dt="2024-02-20T08:32:11.407" v="33" actId="478"/>
          <ac:spMkLst>
            <pc:docMk/>
            <pc:sldMk cId="948989602" sldId="339"/>
            <ac:spMk id="17" creationId="{AFB484D7-4256-02E6-F13C-258F2DBA290A}"/>
          </ac:spMkLst>
        </pc:spChg>
        <pc:spChg chg="del">
          <ac:chgData name="Lucas De Greef" userId="5a95b802-2308-4b2a-a3b8-53d713f082b1" providerId="ADAL" clId="{E8206E4F-6C9F-49CD-A044-0D3D327C2071}" dt="2024-02-20T08:32:25.032" v="37" actId="478"/>
          <ac:spMkLst>
            <pc:docMk/>
            <pc:sldMk cId="948989602" sldId="339"/>
            <ac:spMk id="19" creationId="{ED54A42A-F103-8ACC-4821-2B4163F8215D}"/>
          </ac:spMkLst>
        </pc:spChg>
        <pc:picChg chg="add mod">
          <ac:chgData name="Lucas De Greef" userId="5a95b802-2308-4b2a-a3b8-53d713f082b1" providerId="ADAL" clId="{E8206E4F-6C9F-49CD-A044-0D3D327C2071}" dt="2024-02-20T10:00:12.627" v="84" actId="1076"/>
          <ac:picMkLst>
            <pc:docMk/>
            <pc:sldMk cId="948989602" sldId="339"/>
            <ac:picMk id="3" creationId="{310E912A-52A7-5DF5-8125-D5C6A05D0657}"/>
          </ac:picMkLst>
        </pc:picChg>
        <pc:picChg chg="del">
          <ac:chgData name="Lucas De Greef" userId="5a95b802-2308-4b2a-a3b8-53d713f082b1" providerId="ADAL" clId="{E8206E4F-6C9F-49CD-A044-0D3D327C2071}" dt="2024-02-20T08:32:11.407" v="33" actId="478"/>
          <ac:picMkLst>
            <pc:docMk/>
            <pc:sldMk cId="948989602" sldId="339"/>
            <ac:picMk id="4" creationId="{7A023D08-531E-2C4E-C50A-2C270C35D317}"/>
          </ac:picMkLst>
        </pc:picChg>
        <pc:picChg chg="del">
          <ac:chgData name="Lucas De Greef" userId="5a95b802-2308-4b2a-a3b8-53d713f082b1" providerId="ADAL" clId="{E8206E4F-6C9F-49CD-A044-0D3D327C2071}" dt="2024-02-20T08:32:11.407" v="33" actId="478"/>
          <ac:picMkLst>
            <pc:docMk/>
            <pc:sldMk cId="948989602" sldId="339"/>
            <ac:picMk id="7" creationId="{FD63FD5D-7453-62A7-91B0-493285876EE4}"/>
          </ac:picMkLst>
        </pc:picChg>
        <pc:picChg chg="del">
          <ac:chgData name="Lucas De Greef" userId="5a95b802-2308-4b2a-a3b8-53d713f082b1" providerId="ADAL" clId="{E8206E4F-6C9F-49CD-A044-0D3D327C2071}" dt="2024-02-20T08:32:17.415" v="34" actId="478"/>
          <ac:picMkLst>
            <pc:docMk/>
            <pc:sldMk cId="948989602" sldId="339"/>
            <ac:picMk id="13" creationId="{10F24C64-6166-EF18-926D-35B5F5BB72A0}"/>
          </ac:picMkLst>
        </pc:picChg>
        <pc:picChg chg="del">
          <ac:chgData name="Lucas De Greef" userId="5a95b802-2308-4b2a-a3b8-53d713f082b1" providerId="ADAL" clId="{E8206E4F-6C9F-49CD-A044-0D3D327C2071}" dt="2024-02-20T08:32:27.285" v="38" actId="478"/>
          <ac:picMkLst>
            <pc:docMk/>
            <pc:sldMk cId="948989602" sldId="339"/>
            <ac:picMk id="26" creationId="{38BD419C-2C36-708C-70D9-4F59F1732272}"/>
          </ac:picMkLst>
        </pc:picChg>
        <pc:cxnChg chg="del">
          <ac:chgData name="Lucas De Greef" userId="5a95b802-2308-4b2a-a3b8-53d713f082b1" providerId="ADAL" clId="{E8206E4F-6C9F-49CD-A044-0D3D327C2071}" dt="2024-02-20T08:32:11.407" v="33" actId="478"/>
          <ac:cxnSpMkLst>
            <pc:docMk/>
            <pc:sldMk cId="948989602" sldId="339"/>
            <ac:cxnSpMk id="8" creationId="{A5A1F3BC-DE88-1A8D-F087-1B654A376AAA}"/>
          </ac:cxnSpMkLst>
        </pc:cxnChg>
        <pc:cxnChg chg="del">
          <ac:chgData name="Lucas De Greef" userId="5a95b802-2308-4b2a-a3b8-53d713f082b1" providerId="ADAL" clId="{E8206E4F-6C9F-49CD-A044-0D3D327C2071}" dt="2024-02-20T08:32:11.407" v="33" actId="478"/>
          <ac:cxnSpMkLst>
            <pc:docMk/>
            <pc:sldMk cId="948989602" sldId="339"/>
            <ac:cxnSpMk id="9" creationId="{0555A08C-BF42-5B86-FB65-99E5CF862114}"/>
          </ac:cxnSpMkLst>
        </pc:cxnChg>
        <pc:cxnChg chg="del">
          <ac:chgData name="Lucas De Greef" userId="5a95b802-2308-4b2a-a3b8-53d713f082b1" providerId="ADAL" clId="{E8206E4F-6C9F-49CD-A044-0D3D327C2071}" dt="2024-02-20T08:32:11.407" v="33" actId="478"/>
          <ac:cxnSpMkLst>
            <pc:docMk/>
            <pc:sldMk cId="948989602" sldId="339"/>
            <ac:cxnSpMk id="16" creationId="{72AF2BCB-327C-BD1D-C7D4-57263BE0BBDB}"/>
          </ac:cxnSpMkLst>
        </pc:cxnChg>
        <pc:cxnChg chg="del">
          <ac:chgData name="Lucas De Greef" userId="5a95b802-2308-4b2a-a3b8-53d713f082b1" providerId="ADAL" clId="{E8206E4F-6C9F-49CD-A044-0D3D327C2071}" dt="2024-02-20T08:32:11.407" v="33" actId="478"/>
          <ac:cxnSpMkLst>
            <pc:docMk/>
            <pc:sldMk cId="948989602" sldId="339"/>
            <ac:cxnSpMk id="18" creationId="{3B302A52-408D-3A0C-C5AE-F89D6E51AE27}"/>
          </ac:cxnSpMkLst>
        </pc:cxnChg>
      </pc:sldChg>
      <pc:sldChg chg="modSp mod">
        <pc:chgData name="Lucas De Greef" userId="5a95b802-2308-4b2a-a3b8-53d713f082b1" providerId="ADAL" clId="{E8206E4F-6C9F-49CD-A044-0D3D327C2071}" dt="2024-02-20T10:25:59.760" v="315" actId="20577"/>
        <pc:sldMkLst>
          <pc:docMk/>
          <pc:sldMk cId="3010401406" sldId="342"/>
        </pc:sldMkLst>
        <pc:spChg chg="mod">
          <ac:chgData name="Lucas De Greef" userId="5a95b802-2308-4b2a-a3b8-53d713f082b1" providerId="ADAL" clId="{E8206E4F-6C9F-49CD-A044-0D3D327C2071}" dt="2024-02-20T10:25:59.760" v="315" actId="20577"/>
          <ac:spMkLst>
            <pc:docMk/>
            <pc:sldMk cId="3010401406" sldId="342"/>
            <ac:spMk id="11" creationId="{9DDBF672-7DBB-D88C-1651-38EDEA6CDC5A}"/>
          </ac:spMkLst>
        </pc:spChg>
      </pc:sldChg>
      <pc:sldChg chg="addSp delSp modSp add mod">
        <pc:chgData name="Lucas De Greef" userId="5a95b802-2308-4b2a-a3b8-53d713f082b1" providerId="ADAL" clId="{E8206E4F-6C9F-49CD-A044-0D3D327C2071}" dt="2024-02-20T10:15:41.557" v="308" actId="1076"/>
        <pc:sldMkLst>
          <pc:docMk/>
          <pc:sldMk cId="1717734" sldId="354"/>
        </pc:sldMkLst>
        <pc:spChg chg="mod">
          <ac:chgData name="Lucas De Greef" userId="5a95b802-2308-4b2a-a3b8-53d713f082b1" providerId="ADAL" clId="{E8206E4F-6C9F-49CD-A044-0D3D327C2071}" dt="2024-02-20T10:04:35.901" v="105" actId="14100"/>
          <ac:spMkLst>
            <pc:docMk/>
            <pc:sldMk cId="1717734" sldId="354"/>
            <ac:spMk id="2" creationId="{A9F6738B-C119-D892-7334-0361DE6CA7C8}"/>
          </ac:spMkLst>
        </pc:spChg>
        <pc:spChg chg="add mod">
          <ac:chgData name="Lucas De Greef" userId="5a95b802-2308-4b2a-a3b8-53d713f082b1" providerId="ADAL" clId="{E8206E4F-6C9F-49CD-A044-0D3D327C2071}" dt="2024-02-20T10:12:11.731" v="304" actId="1076"/>
          <ac:spMkLst>
            <pc:docMk/>
            <pc:sldMk cId="1717734" sldId="354"/>
            <ac:spMk id="4" creationId="{417C04AB-8E2E-762C-C51A-5CFCF542B25D}"/>
          </ac:spMkLst>
        </pc:spChg>
        <pc:picChg chg="del">
          <ac:chgData name="Lucas De Greef" userId="5a95b802-2308-4b2a-a3b8-53d713f082b1" providerId="ADAL" clId="{E8206E4F-6C9F-49CD-A044-0D3D327C2071}" dt="2024-02-20T10:03:34.112" v="86" actId="478"/>
          <ac:picMkLst>
            <pc:docMk/>
            <pc:sldMk cId="1717734" sldId="354"/>
            <ac:picMk id="3" creationId="{1DA38350-0B8D-4ADA-F5B4-4EA7D28A8EEF}"/>
          </ac:picMkLst>
        </pc:picChg>
        <pc:picChg chg="add mod">
          <ac:chgData name="Lucas De Greef" userId="5a95b802-2308-4b2a-a3b8-53d713f082b1" providerId="ADAL" clId="{E8206E4F-6C9F-49CD-A044-0D3D327C2071}" dt="2024-02-20T10:15:41.557" v="308" actId="1076"/>
          <ac:picMkLst>
            <pc:docMk/>
            <pc:sldMk cId="1717734" sldId="354"/>
            <ac:picMk id="6" creationId="{0C7C358C-50C5-E717-A510-AA38E1C7F294}"/>
          </ac:picMkLst>
        </pc:picChg>
      </pc:sldChg>
    </pc:docChg>
  </pc:docChgLst>
  <pc:docChgLst>
    <pc:chgData name="Tristan Van Loy" userId="S::r0837938@student.thomasmore.be::d5a1db7d-0ce2-405d-a104-4e29d5d45836" providerId="AD" clId="Web-{8BB8284A-65AD-8986-9C49-F399EF5E935A}"/>
    <pc:docChg chg="addSld modSld">
      <pc:chgData name="Tristan Van Loy" userId="S::r0837938@student.thomasmore.be::d5a1db7d-0ce2-405d-a104-4e29d5d45836" providerId="AD" clId="Web-{8BB8284A-65AD-8986-9C49-F399EF5E935A}" dt="2024-02-19T18:46:36.006" v="2" actId="20577"/>
      <pc:docMkLst>
        <pc:docMk/>
      </pc:docMkLst>
      <pc:sldChg chg="modSp">
        <pc:chgData name="Tristan Van Loy" userId="S::r0837938@student.thomasmore.be::d5a1db7d-0ce2-405d-a104-4e29d5d45836" providerId="AD" clId="Web-{8BB8284A-65AD-8986-9C49-F399EF5E935A}" dt="2024-02-19T18:46:36.006" v="2" actId="20577"/>
        <pc:sldMkLst>
          <pc:docMk/>
          <pc:sldMk cId="0" sldId="273"/>
        </pc:sldMkLst>
        <pc:spChg chg="mod">
          <ac:chgData name="Tristan Van Loy" userId="S::r0837938@student.thomasmore.be::d5a1db7d-0ce2-405d-a104-4e29d5d45836" providerId="AD" clId="Web-{8BB8284A-65AD-8986-9C49-F399EF5E935A}" dt="2024-02-19T18:46:36.006" v="2" actId="20577"/>
          <ac:spMkLst>
            <pc:docMk/>
            <pc:sldMk cId="0" sldId="273"/>
            <ac:spMk id="219" creationId="{00000000-0000-0000-0000-000000000000}"/>
          </ac:spMkLst>
        </pc:spChg>
      </pc:sldChg>
      <pc:sldChg chg="new">
        <pc:chgData name="Tristan Van Loy" userId="S::r0837938@student.thomasmore.be::d5a1db7d-0ce2-405d-a104-4e29d5d45836" providerId="AD" clId="Web-{8BB8284A-65AD-8986-9C49-F399EF5E935A}" dt="2024-02-19T14:39:59.181" v="0"/>
        <pc:sldMkLst>
          <pc:docMk/>
          <pc:sldMk cId="131228487" sldId="315"/>
        </pc:sldMkLst>
      </pc:sldChg>
    </pc:docChg>
  </pc:docChgLst>
  <pc:docChgLst>
    <pc:chgData name="Jen Verboven" userId="S::r0889629@student.thomasmore.be::efaecf1c-b885-43d2-a207-822fb8d7dc0c" providerId="AD" clId="Web-{13E24FFA-692B-EADD-C679-5B8044E65711}"/>
    <pc:docChg chg="addSld delSld modSld sldOrd">
      <pc:chgData name="Jen Verboven" userId="S::r0889629@student.thomasmore.be::efaecf1c-b885-43d2-a207-822fb8d7dc0c" providerId="AD" clId="Web-{13E24FFA-692B-EADD-C679-5B8044E65711}" dt="2024-02-19T17:50:42.603" v="980" actId="20577"/>
      <pc:docMkLst>
        <pc:docMk/>
      </pc:docMkLst>
      <pc:sldChg chg="modSp">
        <pc:chgData name="Jen Verboven" userId="S::r0889629@student.thomasmore.be::efaecf1c-b885-43d2-a207-822fb8d7dc0c" providerId="AD" clId="Web-{13E24FFA-692B-EADD-C679-5B8044E65711}" dt="2024-02-19T17:45:28.143" v="955" actId="20577"/>
        <pc:sldMkLst>
          <pc:docMk/>
          <pc:sldMk cId="2510499207" sldId="291"/>
        </pc:sldMkLst>
        <pc:spChg chg="mod">
          <ac:chgData name="Jen Verboven" userId="S::r0889629@student.thomasmore.be::efaecf1c-b885-43d2-a207-822fb8d7dc0c" providerId="AD" clId="Web-{13E24FFA-692B-EADD-C679-5B8044E65711}" dt="2024-02-19T17:45:28.143" v="955" actId="20577"/>
          <ac:spMkLst>
            <pc:docMk/>
            <pc:sldMk cId="2510499207" sldId="291"/>
            <ac:spMk id="2" creationId="{32DC9026-1B05-582A-E2EF-65C06390F4A4}"/>
          </ac:spMkLst>
        </pc:spChg>
      </pc:sldChg>
      <pc:sldChg chg="addSp delSp modSp">
        <pc:chgData name="Jen Verboven" userId="S::r0889629@student.thomasmore.be::efaecf1c-b885-43d2-a207-822fb8d7dc0c" providerId="AD" clId="Web-{13E24FFA-692B-EADD-C679-5B8044E65711}" dt="2024-02-19T15:00:29.197" v="807" actId="20577"/>
        <pc:sldMkLst>
          <pc:docMk/>
          <pc:sldMk cId="1773494435" sldId="295"/>
        </pc:sldMkLst>
        <pc:spChg chg="add del mod">
          <ac:chgData name="Jen Verboven" userId="S::r0889629@student.thomasmore.be::efaecf1c-b885-43d2-a207-822fb8d7dc0c" providerId="AD" clId="Web-{13E24FFA-692B-EADD-C679-5B8044E65711}" dt="2024-02-19T15:00:29.197" v="807" actId="20577"/>
          <ac:spMkLst>
            <pc:docMk/>
            <pc:sldMk cId="1773494435" sldId="295"/>
            <ac:spMk id="2" creationId="{3887FA70-E06C-CCE9-53A1-EBB70B157099}"/>
          </ac:spMkLst>
        </pc:spChg>
        <pc:spChg chg="add del mod">
          <ac:chgData name="Jen Verboven" userId="S::r0889629@student.thomasmore.be::efaecf1c-b885-43d2-a207-822fb8d7dc0c" providerId="AD" clId="Web-{13E24FFA-692B-EADD-C679-5B8044E65711}" dt="2024-02-19T15:00:25.900" v="806"/>
          <ac:spMkLst>
            <pc:docMk/>
            <pc:sldMk cId="1773494435" sldId="295"/>
            <ac:spMk id="4" creationId="{12B4081C-37BF-0E2C-282E-78CEA22FC6BC}"/>
          </ac:spMkLst>
        </pc:spChg>
      </pc:sldChg>
      <pc:sldChg chg="new del">
        <pc:chgData name="Jen Verboven" userId="S::r0889629@student.thomasmore.be::efaecf1c-b885-43d2-a207-822fb8d7dc0c" providerId="AD" clId="Web-{13E24FFA-692B-EADD-C679-5B8044E65711}" dt="2024-02-19T13:24:04.258" v="1"/>
        <pc:sldMkLst>
          <pc:docMk/>
          <pc:sldMk cId="2435288927" sldId="300"/>
        </pc:sldMkLst>
      </pc:sldChg>
      <pc:sldChg chg="addSp delSp modSp new del ord">
        <pc:chgData name="Jen Verboven" userId="S::r0889629@student.thomasmore.be::efaecf1c-b885-43d2-a207-822fb8d7dc0c" providerId="AD" clId="Web-{13E24FFA-692B-EADD-C679-5B8044E65711}" dt="2024-02-19T14:59:51.649" v="787"/>
        <pc:sldMkLst>
          <pc:docMk/>
          <pc:sldMk cId="2720777862" sldId="300"/>
        </pc:sldMkLst>
        <pc:spChg chg="mod">
          <ac:chgData name="Jen Verboven" userId="S::r0889629@student.thomasmore.be::efaecf1c-b885-43d2-a207-822fb8d7dc0c" providerId="AD" clId="Web-{13E24FFA-692B-EADD-C679-5B8044E65711}" dt="2024-02-19T13:24:59.650" v="15" actId="20577"/>
          <ac:spMkLst>
            <pc:docMk/>
            <pc:sldMk cId="2720777862" sldId="300"/>
            <ac:spMk id="2" creationId="{EAE01E63-9959-6A72-2F90-6FBAA17EA6BE}"/>
          </ac:spMkLst>
        </pc:spChg>
        <pc:spChg chg="mod">
          <ac:chgData name="Jen Verboven" userId="S::r0889629@student.thomasmore.be::efaecf1c-b885-43d2-a207-822fb8d7dc0c" providerId="AD" clId="Web-{13E24FFA-692B-EADD-C679-5B8044E65711}" dt="2024-02-19T13:46:50.486" v="482" actId="1076"/>
          <ac:spMkLst>
            <pc:docMk/>
            <pc:sldMk cId="2720777862" sldId="300"/>
            <ac:spMk id="3" creationId="{0999FA94-5CFA-11A2-03D3-DACFC058FAFB}"/>
          </ac:spMkLst>
        </pc:spChg>
        <pc:spChg chg="add mod">
          <ac:chgData name="Jen Verboven" userId="S::r0889629@student.thomasmore.be::efaecf1c-b885-43d2-a207-822fb8d7dc0c" providerId="AD" clId="Web-{13E24FFA-692B-EADD-C679-5B8044E65711}" dt="2024-02-19T13:47:51.050" v="512" actId="1076"/>
          <ac:spMkLst>
            <pc:docMk/>
            <pc:sldMk cId="2720777862" sldId="300"/>
            <ac:spMk id="5" creationId="{20659E80-0951-EC5A-D62C-EB99A65AC786}"/>
          </ac:spMkLst>
        </pc:spChg>
        <pc:spChg chg="add mod">
          <ac:chgData name="Jen Verboven" userId="S::r0889629@student.thomasmore.be::efaecf1c-b885-43d2-a207-822fb8d7dc0c" providerId="AD" clId="Web-{13E24FFA-692B-EADD-C679-5B8044E65711}" dt="2024-02-19T13:49:02.115" v="564" actId="20577"/>
          <ac:spMkLst>
            <pc:docMk/>
            <pc:sldMk cId="2720777862" sldId="300"/>
            <ac:spMk id="7" creationId="{1D170EC7-4D12-4155-9795-736CB49BDB05}"/>
          </ac:spMkLst>
        </pc:spChg>
        <pc:spChg chg="add mod">
          <ac:chgData name="Jen Verboven" userId="S::r0889629@student.thomasmore.be::efaecf1c-b885-43d2-a207-822fb8d7dc0c" providerId="AD" clId="Web-{13E24FFA-692B-EADD-C679-5B8044E65711}" dt="2024-02-19T13:49:58.116" v="596" actId="20577"/>
          <ac:spMkLst>
            <pc:docMk/>
            <pc:sldMk cId="2720777862" sldId="300"/>
            <ac:spMk id="9" creationId="{D72B0A37-9ED1-76EA-7752-4EB6669F5E74}"/>
          </ac:spMkLst>
        </pc:spChg>
        <pc:graphicFrameChg chg="add del mod modGraphic">
          <ac:chgData name="Jen Verboven" userId="S::r0889629@student.thomasmore.be::efaecf1c-b885-43d2-a207-822fb8d7dc0c" providerId="AD" clId="Web-{13E24FFA-692B-EADD-C679-5B8044E65711}" dt="2024-02-19T13:51:33.416" v="598"/>
          <ac:graphicFrameMkLst>
            <pc:docMk/>
            <pc:sldMk cId="2720777862" sldId="300"/>
            <ac:graphicFrameMk id="10" creationId="{9626A2DE-B236-78D2-5B88-56D6461AEA1F}"/>
          </ac:graphicFrameMkLst>
        </pc:graphicFrameChg>
        <pc:picChg chg="add mod">
          <ac:chgData name="Jen Verboven" userId="S::r0889629@student.thomasmore.be::efaecf1c-b885-43d2-a207-822fb8d7dc0c" providerId="AD" clId="Web-{13E24FFA-692B-EADD-C679-5B8044E65711}" dt="2024-02-19T13:47:28.643" v="484" actId="1076"/>
          <ac:picMkLst>
            <pc:docMk/>
            <pc:sldMk cId="2720777862" sldId="300"/>
            <ac:picMk id="4" creationId="{06DB9F33-C28E-4E90-1D94-2B8E78D173D8}"/>
          </ac:picMkLst>
        </pc:picChg>
        <pc:picChg chg="add mod">
          <ac:chgData name="Jen Verboven" userId="S::r0889629@student.thomasmore.be::efaecf1c-b885-43d2-a207-822fb8d7dc0c" providerId="AD" clId="Web-{13E24FFA-692B-EADD-C679-5B8044E65711}" dt="2024-02-19T13:48:25.442" v="514" actId="1076"/>
          <ac:picMkLst>
            <pc:docMk/>
            <pc:sldMk cId="2720777862" sldId="300"/>
            <ac:picMk id="6" creationId="{BD06CFD5-F464-5434-9A3D-31C7498D4A69}"/>
          </ac:picMkLst>
        </pc:picChg>
        <pc:picChg chg="add mod">
          <ac:chgData name="Jen Verboven" userId="S::r0889629@student.thomasmore.be::efaecf1c-b885-43d2-a207-822fb8d7dc0c" providerId="AD" clId="Web-{13E24FFA-692B-EADD-C679-5B8044E65711}" dt="2024-02-19T13:49:34.569" v="566" actId="1076"/>
          <ac:picMkLst>
            <pc:docMk/>
            <pc:sldMk cId="2720777862" sldId="300"/>
            <ac:picMk id="8" creationId="{C3474A35-5C42-D35F-8FC0-01A07A3045F1}"/>
          </ac:picMkLst>
        </pc:picChg>
      </pc:sldChg>
      <pc:sldChg chg="addSp delSp modSp add replId">
        <pc:chgData name="Jen Verboven" userId="S::r0889629@student.thomasmore.be::efaecf1c-b885-43d2-a207-822fb8d7dc0c" providerId="AD" clId="Web-{13E24FFA-692B-EADD-C679-5B8044E65711}" dt="2024-02-19T15:05:19.395" v="821"/>
        <pc:sldMkLst>
          <pc:docMk/>
          <pc:sldMk cId="4193426523" sldId="303"/>
        </pc:sldMkLst>
        <pc:spChg chg="mod">
          <ac:chgData name="Jen Verboven" userId="S::r0889629@student.thomasmore.be::efaecf1c-b885-43d2-a207-822fb8d7dc0c" providerId="AD" clId="Web-{13E24FFA-692B-EADD-C679-5B8044E65711}" dt="2024-02-19T15:05:19.395" v="821"/>
          <ac:spMkLst>
            <pc:docMk/>
            <pc:sldMk cId="4193426523" sldId="303"/>
            <ac:spMk id="2" creationId="{EAE01E63-9959-6A72-2F90-6FBAA17EA6BE}"/>
          </ac:spMkLst>
        </pc:spChg>
        <pc:spChg chg="del mod">
          <ac:chgData name="Jen Verboven" userId="S::r0889629@student.thomasmore.be::efaecf1c-b885-43d2-a207-822fb8d7dc0c" providerId="AD" clId="Web-{13E24FFA-692B-EADD-C679-5B8044E65711}" dt="2024-02-19T14:48:49.720" v="599"/>
          <ac:spMkLst>
            <pc:docMk/>
            <pc:sldMk cId="4193426523" sldId="303"/>
            <ac:spMk id="3" creationId="{0999FA94-5CFA-11A2-03D3-DACFC058FAFB}"/>
          </ac:spMkLst>
        </pc:spChg>
        <pc:spChg chg="add mod">
          <ac:chgData name="Jen Verboven" userId="S::r0889629@student.thomasmore.be::efaecf1c-b885-43d2-a207-822fb8d7dc0c" providerId="AD" clId="Web-{13E24FFA-692B-EADD-C679-5B8044E65711}" dt="2024-02-19T14:59:22.898" v="769" actId="1076"/>
          <ac:spMkLst>
            <pc:docMk/>
            <pc:sldMk cId="4193426523" sldId="303"/>
            <ac:spMk id="5" creationId="{5507E763-CA1E-CEAA-D580-6A30CD1CE9A6}"/>
          </ac:spMkLst>
        </pc:spChg>
        <pc:spChg chg="add mod">
          <ac:chgData name="Jen Verboven" userId="S::r0889629@student.thomasmore.be::efaecf1c-b885-43d2-a207-822fb8d7dc0c" providerId="AD" clId="Web-{13E24FFA-692B-EADD-C679-5B8044E65711}" dt="2024-02-19T15:02:10.685" v="819" actId="20577"/>
          <ac:spMkLst>
            <pc:docMk/>
            <pc:sldMk cId="4193426523" sldId="303"/>
            <ac:spMk id="7" creationId="{54796A94-CD84-9A19-36CF-A00DA92DD283}"/>
          </ac:spMkLst>
        </pc:spChg>
        <pc:spChg chg="add mod">
          <ac:chgData name="Jen Verboven" userId="S::r0889629@student.thomasmore.be::efaecf1c-b885-43d2-a207-822fb8d7dc0c" providerId="AD" clId="Web-{13E24FFA-692B-EADD-C679-5B8044E65711}" dt="2024-02-19T15:02:03.279" v="817" actId="20577"/>
          <ac:spMkLst>
            <pc:docMk/>
            <pc:sldMk cId="4193426523" sldId="303"/>
            <ac:spMk id="9" creationId="{D05B0B46-6B71-1CFD-A85F-D12204144F12}"/>
          </ac:spMkLst>
        </pc:spChg>
        <pc:spChg chg="add mod">
          <ac:chgData name="Jen Verboven" userId="S::r0889629@student.thomasmore.be::efaecf1c-b885-43d2-a207-822fb8d7dc0c" providerId="AD" clId="Web-{13E24FFA-692B-EADD-C679-5B8044E65711}" dt="2024-02-19T14:59:22.945" v="774" actId="1076"/>
          <ac:spMkLst>
            <pc:docMk/>
            <pc:sldMk cId="4193426523" sldId="303"/>
            <ac:spMk id="11" creationId="{9DDBF672-7DBB-D88C-1651-38EDEA6CDC5A}"/>
          </ac:spMkLst>
        </pc:spChg>
        <pc:spChg chg="add del mod">
          <ac:chgData name="Jen Verboven" userId="S::r0889629@student.thomasmore.be::efaecf1c-b885-43d2-a207-822fb8d7dc0c" providerId="AD" clId="Web-{13E24FFA-692B-EADD-C679-5B8044E65711}" dt="2024-02-19T14:48:53.876" v="600"/>
          <ac:spMkLst>
            <pc:docMk/>
            <pc:sldMk cId="4193426523" sldId="303"/>
            <ac:spMk id="13" creationId="{B3B00294-6B73-7A18-BB58-86E9381C945D}"/>
          </ac:spMkLst>
        </pc:spChg>
        <pc:picChg chg="add mod">
          <ac:chgData name="Jen Verboven" userId="S::r0889629@student.thomasmore.be::efaecf1c-b885-43d2-a207-822fb8d7dc0c" providerId="AD" clId="Web-{13E24FFA-692B-EADD-C679-5B8044E65711}" dt="2024-02-19T14:59:22.898" v="768" actId="1076"/>
          <ac:picMkLst>
            <pc:docMk/>
            <pc:sldMk cId="4193426523" sldId="303"/>
            <ac:picMk id="4" creationId="{CC317D40-02FB-645F-4796-AF7010E3972B}"/>
          </ac:picMkLst>
        </pc:picChg>
        <pc:picChg chg="add mod">
          <ac:chgData name="Jen Verboven" userId="S::r0889629@student.thomasmore.be::efaecf1c-b885-43d2-a207-822fb8d7dc0c" providerId="AD" clId="Web-{13E24FFA-692B-EADD-C679-5B8044E65711}" dt="2024-02-19T14:59:22.914" v="770" actId="1076"/>
          <ac:picMkLst>
            <pc:docMk/>
            <pc:sldMk cId="4193426523" sldId="303"/>
            <ac:picMk id="6" creationId="{F7C768FF-ECE9-7A8D-DA6B-C779DE8406FD}"/>
          </ac:picMkLst>
        </pc:picChg>
        <pc:picChg chg="add mod">
          <ac:chgData name="Jen Verboven" userId="S::r0889629@student.thomasmore.be::efaecf1c-b885-43d2-a207-822fb8d7dc0c" providerId="AD" clId="Web-{13E24FFA-692B-EADD-C679-5B8044E65711}" dt="2024-02-19T14:59:22.929" v="772" actId="1076"/>
          <ac:picMkLst>
            <pc:docMk/>
            <pc:sldMk cId="4193426523" sldId="303"/>
            <ac:picMk id="8" creationId="{02B0F25C-5A7D-18C4-2B03-ECE130BCDD19}"/>
          </ac:picMkLst>
        </pc:picChg>
        <pc:picChg chg="add mod">
          <ac:chgData name="Jen Verboven" userId="S::r0889629@student.thomasmore.be::efaecf1c-b885-43d2-a207-822fb8d7dc0c" providerId="AD" clId="Web-{13E24FFA-692B-EADD-C679-5B8044E65711}" dt="2024-02-19T14:59:22.929" v="773" actId="1076"/>
          <ac:picMkLst>
            <pc:docMk/>
            <pc:sldMk cId="4193426523" sldId="303"/>
            <ac:picMk id="10" creationId="{164F0621-CE99-602A-68B6-2E18429431B1}"/>
          </ac:picMkLst>
        </pc:picChg>
        <pc:cxnChg chg="add del mod">
          <ac:chgData name="Jen Verboven" userId="S::r0889629@student.thomasmore.be::efaecf1c-b885-43d2-a207-822fb8d7dc0c" providerId="AD" clId="Web-{13E24FFA-692B-EADD-C679-5B8044E65711}" dt="2024-02-19T14:52:44.728" v="645"/>
          <ac:cxnSpMkLst>
            <pc:docMk/>
            <pc:sldMk cId="4193426523" sldId="303"/>
            <ac:cxnSpMk id="14" creationId="{01D71C55-7EFD-76CE-B1AE-94487A31E5EB}"/>
          </ac:cxnSpMkLst>
        </pc:cxnChg>
        <pc:cxnChg chg="add mod">
          <ac:chgData name="Jen Verboven" userId="S::r0889629@student.thomasmore.be::efaecf1c-b885-43d2-a207-822fb8d7dc0c" providerId="AD" clId="Web-{13E24FFA-692B-EADD-C679-5B8044E65711}" dt="2024-02-19T14:59:22.945" v="775" actId="1076"/>
          <ac:cxnSpMkLst>
            <pc:docMk/>
            <pc:sldMk cId="4193426523" sldId="303"/>
            <ac:cxnSpMk id="15" creationId="{D0B68118-D829-4FB1-6E4E-BC66B2AA1D51}"/>
          </ac:cxnSpMkLst>
        </pc:cxnChg>
        <pc:cxnChg chg="add mod">
          <ac:chgData name="Jen Verboven" userId="S::r0889629@student.thomasmore.be::efaecf1c-b885-43d2-a207-822fb8d7dc0c" providerId="AD" clId="Web-{13E24FFA-692B-EADD-C679-5B8044E65711}" dt="2024-02-19T14:59:22.945" v="776" actId="1076"/>
          <ac:cxnSpMkLst>
            <pc:docMk/>
            <pc:sldMk cId="4193426523" sldId="303"/>
            <ac:cxnSpMk id="16" creationId="{CDCAB304-1EAD-2FCA-6F4F-0D68A385DCBE}"/>
          </ac:cxnSpMkLst>
        </pc:cxnChg>
        <pc:cxnChg chg="add mod">
          <ac:chgData name="Jen Verboven" userId="S::r0889629@student.thomasmore.be::efaecf1c-b885-43d2-a207-822fb8d7dc0c" providerId="AD" clId="Web-{13E24FFA-692B-EADD-C679-5B8044E65711}" dt="2024-02-19T14:59:22.961" v="777" actId="1076"/>
          <ac:cxnSpMkLst>
            <pc:docMk/>
            <pc:sldMk cId="4193426523" sldId="303"/>
            <ac:cxnSpMk id="17" creationId="{EA7D377D-CA31-3CBF-9685-93EB3F0A7EA2}"/>
          </ac:cxnSpMkLst>
        </pc:cxnChg>
      </pc:sldChg>
      <pc:sldChg chg="addSp delSp modSp add ord replId">
        <pc:chgData name="Jen Verboven" userId="S::r0889629@student.thomasmore.be::efaecf1c-b885-43d2-a207-822fb8d7dc0c" providerId="AD" clId="Web-{13E24FFA-692B-EADD-C679-5B8044E65711}" dt="2024-02-19T15:05:15.911" v="820"/>
        <pc:sldMkLst>
          <pc:docMk/>
          <pc:sldMk cId="3339148156" sldId="316"/>
        </pc:sldMkLst>
        <pc:spChg chg="mod">
          <ac:chgData name="Jen Verboven" userId="S::r0889629@student.thomasmore.be::efaecf1c-b885-43d2-a207-822fb8d7dc0c" providerId="AD" clId="Web-{13E24FFA-692B-EADD-C679-5B8044E65711}" dt="2024-02-19T15:05:15.911" v="820"/>
          <ac:spMkLst>
            <pc:docMk/>
            <pc:sldMk cId="3339148156" sldId="316"/>
            <ac:spMk id="2" creationId="{EAE01E63-9959-6A72-2F90-6FBAA17EA6BE}"/>
          </ac:spMkLst>
        </pc:spChg>
        <pc:spChg chg="del">
          <ac:chgData name="Jen Verboven" userId="S::r0889629@student.thomasmore.be::efaecf1c-b885-43d2-a207-822fb8d7dc0c" providerId="AD" clId="Web-{13E24FFA-692B-EADD-C679-5B8044E65711}" dt="2024-02-19T14:53:55.168" v="657"/>
          <ac:spMkLst>
            <pc:docMk/>
            <pc:sldMk cId="3339148156" sldId="316"/>
            <ac:spMk id="5" creationId="{5507E763-CA1E-CEAA-D580-6A30CD1CE9A6}"/>
          </ac:spMkLst>
        </pc:spChg>
        <pc:spChg chg="mod">
          <ac:chgData name="Jen Verboven" userId="S::r0889629@student.thomasmore.be::efaecf1c-b885-43d2-a207-822fb8d7dc0c" providerId="AD" clId="Web-{13E24FFA-692B-EADD-C679-5B8044E65711}" dt="2024-02-19T14:59:34.524" v="779" actId="1076"/>
          <ac:spMkLst>
            <pc:docMk/>
            <pc:sldMk cId="3339148156" sldId="316"/>
            <ac:spMk id="7" creationId="{54796A94-CD84-9A19-36CF-A00DA92DD283}"/>
          </ac:spMkLst>
        </pc:spChg>
        <pc:spChg chg="mod">
          <ac:chgData name="Jen Verboven" userId="S::r0889629@student.thomasmore.be::efaecf1c-b885-43d2-a207-822fb8d7dc0c" providerId="AD" clId="Web-{13E24FFA-692B-EADD-C679-5B8044E65711}" dt="2024-02-19T14:59:34.524" v="780" actId="1076"/>
          <ac:spMkLst>
            <pc:docMk/>
            <pc:sldMk cId="3339148156" sldId="316"/>
            <ac:spMk id="9" creationId="{D05B0B46-6B71-1CFD-A85F-D12204144F12}"/>
          </ac:spMkLst>
        </pc:spChg>
        <pc:spChg chg="mod">
          <ac:chgData name="Jen Verboven" userId="S::r0889629@student.thomasmore.be::efaecf1c-b885-43d2-a207-822fb8d7dc0c" providerId="AD" clId="Web-{13E24FFA-692B-EADD-C679-5B8044E65711}" dt="2024-02-19T15:01:00.839" v="813" actId="1076"/>
          <ac:spMkLst>
            <pc:docMk/>
            <pc:sldMk cId="3339148156" sldId="316"/>
            <ac:spMk id="11" creationId="{9DDBF672-7DBB-D88C-1651-38EDEA6CDC5A}"/>
          </ac:spMkLst>
        </pc:spChg>
        <pc:picChg chg="del">
          <ac:chgData name="Jen Verboven" userId="S::r0889629@student.thomasmore.be::efaecf1c-b885-43d2-a207-822fb8d7dc0c" providerId="AD" clId="Web-{13E24FFA-692B-EADD-C679-5B8044E65711}" dt="2024-02-19T14:53:55.590" v="658"/>
          <ac:picMkLst>
            <pc:docMk/>
            <pc:sldMk cId="3339148156" sldId="316"/>
            <ac:picMk id="4" creationId="{CC317D40-02FB-645F-4796-AF7010E3972B}"/>
          </ac:picMkLst>
        </pc:picChg>
        <pc:picChg chg="del mod">
          <ac:chgData name="Jen Verboven" userId="S::r0889629@student.thomasmore.be::efaecf1c-b885-43d2-a207-822fb8d7dc0c" providerId="AD" clId="Web-{13E24FFA-692B-EADD-C679-5B8044E65711}" dt="2024-02-19T14:55:32.390" v="716"/>
          <ac:picMkLst>
            <pc:docMk/>
            <pc:sldMk cId="3339148156" sldId="316"/>
            <ac:picMk id="6" creationId="{F7C768FF-ECE9-7A8D-DA6B-C779DE8406FD}"/>
          </ac:picMkLst>
        </pc:picChg>
        <pc:picChg chg="del mod">
          <ac:chgData name="Jen Verboven" userId="S::r0889629@student.thomasmore.be::efaecf1c-b885-43d2-a207-822fb8d7dc0c" providerId="AD" clId="Web-{13E24FFA-692B-EADD-C679-5B8044E65711}" dt="2024-02-19T14:55:53.203" v="721"/>
          <ac:picMkLst>
            <pc:docMk/>
            <pc:sldMk cId="3339148156" sldId="316"/>
            <ac:picMk id="8" creationId="{02B0F25C-5A7D-18C4-2B03-ECE130BCDD19}"/>
          </ac:picMkLst>
        </pc:picChg>
        <pc:picChg chg="del mod">
          <ac:chgData name="Jen Verboven" userId="S::r0889629@student.thomasmore.be::efaecf1c-b885-43d2-a207-822fb8d7dc0c" providerId="AD" clId="Web-{13E24FFA-692B-EADD-C679-5B8044E65711}" dt="2024-02-19T14:56:17.110" v="725"/>
          <ac:picMkLst>
            <pc:docMk/>
            <pc:sldMk cId="3339148156" sldId="316"/>
            <ac:picMk id="10" creationId="{164F0621-CE99-602A-68B6-2E18429431B1}"/>
          </ac:picMkLst>
        </pc:picChg>
        <pc:picChg chg="add mod">
          <ac:chgData name="Jen Verboven" userId="S::r0889629@student.thomasmore.be::efaecf1c-b885-43d2-a207-822fb8d7dc0c" providerId="AD" clId="Web-{13E24FFA-692B-EADD-C679-5B8044E65711}" dt="2024-02-19T14:59:34.555" v="784" actId="1076"/>
          <ac:picMkLst>
            <pc:docMk/>
            <pc:sldMk cId="3339148156" sldId="316"/>
            <ac:picMk id="12" creationId="{2A0F0418-F81B-1442-3A94-3971FE5156AF}"/>
          </ac:picMkLst>
        </pc:picChg>
        <pc:picChg chg="add mod">
          <ac:chgData name="Jen Verboven" userId="S::r0889629@student.thomasmore.be::efaecf1c-b885-43d2-a207-822fb8d7dc0c" providerId="AD" clId="Web-{13E24FFA-692B-EADD-C679-5B8044E65711}" dt="2024-02-19T14:59:34.555" v="785" actId="1076"/>
          <ac:picMkLst>
            <pc:docMk/>
            <pc:sldMk cId="3339148156" sldId="316"/>
            <ac:picMk id="14" creationId="{C6C90FDF-CE65-5FB6-819B-3F282D821175}"/>
          </ac:picMkLst>
        </pc:picChg>
        <pc:picChg chg="add mod">
          <ac:chgData name="Jen Verboven" userId="S::r0889629@student.thomasmore.be::efaecf1c-b885-43d2-a207-822fb8d7dc0c" providerId="AD" clId="Web-{13E24FFA-692B-EADD-C679-5B8044E65711}" dt="2024-02-19T15:01:00.839" v="811" actId="1076"/>
          <ac:picMkLst>
            <pc:docMk/>
            <pc:sldMk cId="3339148156" sldId="316"/>
            <ac:picMk id="19" creationId="{E5F65BD6-B107-3602-75DC-D1DDEBBF2E1D}"/>
          </ac:picMkLst>
        </pc:picChg>
        <pc:cxnChg chg="del">
          <ac:chgData name="Jen Verboven" userId="S::r0889629@student.thomasmore.be::efaecf1c-b885-43d2-a207-822fb8d7dc0c" providerId="AD" clId="Web-{13E24FFA-692B-EADD-C679-5B8044E65711}" dt="2024-02-19T14:53:56.574" v="659"/>
          <ac:cxnSpMkLst>
            <pc:docMk/>
            <pc:sldMk cId="3339148156" sldId="316"/>
            <ac:cxnSpMk id="15" creationId="{D0B68118-D829-4FB1-6E4E-BC66B2AA1D51}"/>
          </ac:cxnSpMkLst>
        </pc:cxnChg>
        <pc:cxnChg chg="mod">
          <ac:chgData name="Jen Verboven" userId="S::r0889629@student.thomasmore.be::efaecf1c-b885-43d2-a207-822fb8d7dc0c" providerId="AD" clId="Web-{13E24FFA-692B-EADD-C679-5B8044E65711}" dt="2024-02-19T14:59:34.539" v="782" actId="1076"/>
          <ac:cxnSpMkLst>
            <pc:docMk/>
            <pc:sldMk cId="3339148156" sldId="316"/>
            <ac:cxnSpMk id="16" creationId="{CDCAB304-1EAD-2FCA-6F4F-0D68A385DCBE}"/>
          </ac:cxnSpMkLst>
        </pc:cxnChg>
        <pc:cxnChg chg="mod">
          <ac:chgData name="Jen Verboven" userId="S::r0889629@student.thomasmore.be::efaecf1c-b885-43d2-a207-822fb8d7dc0c" providerId="AD" clId="Web-{13E24FFA-692B-EADD-C679-5B8044E65711}" dt="2024-02-19T15:01:00.839" v="812" actId="1076"/>
          <ac:cxnSpMkLst>
            <pc:docMk/>
            <pc:sldMk cId="3339148156" sldId="316"/>
            <ac:cxnSpMk id="17" creationId="{EA7D377D-CA31-3CBF-9685-93EB3F0A7EA2}"/>
          </ac:cxnSpMkLst>
        </pc:cxnChg>
      </pc:sldChg>
      <pc:sldChg chg="addSp delSp modSp add replId">
        <pc:chgData name="Jen Verboven" userId="S::r0889629@student.thomasmore.be::efaecf1c-b885-43d2-a207-822fb8d7dc0c" providerId="AD" clId="Web-{13E24FFA-692B-EADD-C679-5B8044E65711}" dt="2024-02-19T17:50:42.603" v="980" actId="20577"/>
        <pc:sldMkLst>
          <pc:docMk/>
          <pc:sldMk cId="1439426232" sldId="317"/>
        </pc:sldMkLst>
        <pc:spChg chg="del mod">
          <ac:chgData name="Jen Verboven" userId="S::r0889629@student.thomasmore.be::efaecf1c-b885-43d2-a207-822fb8d7dc0c" providerId="AD" clId="Web-{13E24FFA-692B-EADD-C679-5B8044E65711}" dt="2024-02-19T17:50:32.509" v="973"/>
          <ac:spMkLst>
            <pc:docMk/>
            <pc:sldMk cId="1439426232" sldId="317"/>
            <ac:spMk id="2" creationId="{EAE01E63-9959-6A72-2F90-6FBAA17EA6BE}"/>
          </ac:spMkLst>
        </pc:spChg>
        <pc:spChg chg="add del mod">
          <ac:chgData name="Jen Verboven" userId="S::r0889629@student.thomasmore.be::efaecf1c-b885-43d2-a207-822fb8d7dc0c" providerId="AD" clId="Web-{13E24FFA-692B-EADD-C679-5B8044E65711}" dt="2024-02-19T17:50:36.900" v="974"/>
          <ac:spMkLst>
            <pc:docMk/>
            <pc:sldMk cId="1439426232" sldId="317"/>
            <ac:spMk id="6" creationId="{8AF0649D-DC99-6743-E716-D20E1266CB31}"/>
          </ac:spMkLst>
        </pc:spChg>
        <pc:spChg chg="del">
          <ac:chgData name="Jen Verboven" userId="S::r0889629@student.thomasmore.be::efaecf1c-b885-43d2-a207-822fb8d7dc0c" providerId="AD" clId="Web-{13E24FFA-692B-EADD-C679-5B8044E65711}" dt="2024-02-19T15:28:58.734" v="825"/>
          <ac:spMkLst>
            <pc:docMk/>
            <pc:sldMk cId="1439426232" sldId="317"/>
            <ac:spMk id="7" creationId="{54796A94-CD84-9A19-36CF-A00DA92DD283}"/>
          </ac:spMkLst>
        </pc:spChg>
        <pc:spChg chg="add mod">
          <ac:chgData name="Jen Verboven" userId="S::r0889629@student.thomasmore.be::efaecf1c-b885-43d2-a207-822fb8d7dc0c" providerId="AD" clId="Web-{13E24FFA-692B-EADD-C679-5B8044E65711}" dt="2024-02-19T17:50:42.603" v="980" actId="20577"/>
          <ac:spMkLst>
            <pc:docMk/>
            <pc:sldMk cId="1439426232" sldId="317"/>
            <ac:spMk id="8" creationId="{8F24DA96-4040-7B99-C9BD-4425FF4BB6AD}"/>
          </ac:spMkLst>
        </pc:spChg>
        <pc:spChg chg="mod">
          <ac:chgData name="Jen Verboven" userId="S::r0889629@student.thomasmore.be::efaecf1c-b885-43d2-a207-822fb8d7dc0c" providerId="AD" clId="Web-{13E24FFA-692B-EADD-C679-5B8044E65711}" dt="2024-02-19T15:30:59.019" v="874" actId="20577"/>
          <ac:spMkLst>
            <pc:docMk/>
            <pc:sldMk cId="1439426232" sldId="317"/>
            <ac:spMk id="9" creationId="{D05B0B46-6B71-1CFD-A85F-D12204144F12}"/>
          </ac:spMkLst>
        </pc:spChg>
        <pc:spChg chg="mod">
          <ac:chgData name="Jen Verboven" userId="S::r0889629@student.thomasmore.be::efaecf1c-b885-43d2-a207-822fb8d7dc0c" providerId="AD" clId="Web-{13E24FFA-692B-EADD-C679-5B8044E65711}" dt="2024-02-19T15:31:28.692" v="891" actId="20577"/>
          <ac:spMkLst>
            <pc:docMk/>
            <pc:sldMk cId="1439426232" sldId="317"/>
            <ac:spMk id="11" creationId="{9DDBF672-7DBB-D88C-1651-38EDEA6CDC5A}"/>
          </ac:spMkLst>
        </pc:spChg>
        <pc:picChg chg="add mod">
          <ac:chgData name="Jen Verboven" userId="S::r0889629@student.thomasmore.be::efaecf1c-b885-43d2-a207-822fb8d7dc0c" providerId="AD" clId="Web-{13E24FFA-692B-EADD-C679-5B8044E65711}" dt="2024-02-19T15:32:40.882" v="897" actId="1076"/>
          <ac:picMkLst>
            <pc:docMk/>
            <pc:sldMk cId="1439426232" sldId="317"/>
            <ac:picMk id="3" creationId="{C276D997-4E51-1CBD-D97B-522E1C3C494E}"/>
          </ac:picMkLst>
        </pc:picChg>
        <pc:picChg chg="add mod">
          <ac:chgData name="Jen Verboven" userId="S::r0889629@student.thomasmore.be::efaecf1c-b885-43d2-a207-822fb8d7dc0c" providerId="AD" clId="Web-{13E24FFA-692B-EADD-C679-5B8044E65711}" dt="2024-02-19T15:33:39.181" v="902"/>
          <ac:picMkLst>
            <pc:docMk/>
            <pc:sldMk cId="1439426232" sldId="317"/>
            <ac:picMk id="4" creationId="{9FE300FD-AA07-CB7C-BE67-DE16827C3202}"/>
          </ac:picMkLst>
        </pc:picChg>
        <pc:picChg chg="del">
          <ac:chgData name="Jen Verboven" userId="S::r0889629@student.thomasmore.be::efaecf1c-b885-43d2-a207-822fb8d7dc0c" providerId="AD" clId="Web-{13E24FFA-692B-EADD-C679-5B8044E65711}" dt="2024-02-19T15:28:58.734" v="823"/>
          <ac:picMkLst>
            <pc:docMk/>
            <pc:sldMk cId="1439426232" sldId="317"/>
            <ac:picMk id="12" creationId="{2A0F0418-F81B-1442-3A94-3971FE5156AF}"/>
          </ac:picMkLst>
        </pc:picChg>
        <pc:picChg chg="del mod">
          <ac:chgData name="Jen Verboven" userId="S::r0889629@student.thomasmore.be::efaecf1c-b885-43d2-a207-822fb8d7dc0c" providerId="AD" clId="Web-{13E24FFA-692B-EADD-C679-5B8044E65711}" dt="2024-02-19T15:32:29.679" v="894"/>
          <ac:picMkLst>
            <pc:docMk/>
            <pc:sldMk cId="1439426232" sldId="317"/>
            <ac:picMk id="14" creationId="{C6C90FDF-CE65-5FB6-819B-3F282D821175}"/>
          </ac:picMkLst>
        </pc:picChg>
        <pc:picChg chg="del mod">
          <ac:chgData name="Jen Verboven" userId="S::r0889629@student.thomasmore.be::efaecf1c-b885-43d2-a207-822fb8d7dc0c" providerId="AD" clId="Web-{13E24FFA-692B-EADD-C679-5B8044E65711}" dt="2024-02-19T15:33:24.134" v="900"/>
          <ac:picMkLst>
            <pc:docMk/>
            <pc:sldMk cId="1439426232" sldId="317"/>
            <ac:picMk id="19" creationId="{E5F65BD6-B107-3602-75DC-D1DDEBBF2E1D}"/>
          </ac:picMkLst>
        </pc:picChg>
        <pc:cxnChg chg="del">
          <ac:chgData name="Jen Verboven" userId="S::r0889629@student.thomasmore.be::efaecf1c-b885-43d2-a207-822fb8d7dc0c" providerId="AD" clId="Web-{13E24FFA-692B-EADD-C679-5B8044E65711}" dt="2024-02-19T15:28:58.734" v="824"/>
          <ac:cxnSpMkLst>
            <pc:docMk/>
            <pc:sldMk cId="1439426232" sldId="317"/>
            <ac:cxnSpMk id="16" creationId="{CDCAB304-1EAD-2FCA-6F4F-0D68A385DCBE}"/>
          </ac:cxnSpMkLst>
        </pc:cxnChg>
        <pc:cxnChg chg="mod">
          <ac:chgData name="Jen Verboven" userId="S::r0889629@student.thomasmore.be::efaecf1c-b885-43d2-a207-822fb8d7dc0c" providerId="AD" clId="Web-{13E24FFA-692B-EADD-C679-5B8044E65711}" dt="2024-02-19T15:30:14.346" v="844" actId="1076"/>
          <ac:cxnSpMkLst>
            <pc:docMk/>
            <pc:sldMk cId="1439426232" sldId="317"/>
            <ac:cxnSpMk id="17" creationId="{EA7D377D-CA31-3CBF-9685-93EB3F0A7EA2}"/>
          </ac:cxnSpMkLst>
        </pc:cxnChg>
      </pc:sldChg>
      <pc:sldChg chg="addSp delSp modSp add replId">
        <pc:chgData name="Jen Verboven" userId="S::r0889629@student.thomasmore.be::efaecf1c-b885-43d2-a207-822fb8d7dc0c" providerId="AD" clId="Web-{13E24FFA-692B-EADD-C679-5B8044E65711}" dt="2024-02-19T17:48:24.453" v="962" actId="1076"/>
        <pc:sldMkLst>
          <pc:docMk/>
          <pc:sldMk cId="3570757605" sldId="318"/>
        </pc:sldMkLst>
        <pc:spChg chg="mod">
          <ac:chgData name="Jen Verboven" userId="S::r0889629@student.thomasmore.be::efaecf1c-b885-43d2-a207-822fb8d7dc0c" providerId="AD" clId="Web-{13E24FFA-692B-EADD-C679-5B8044E65711}" dt="2024-02-19T15:40:28.180" v="940" actId="1076"/>
          <ac:spMkLst>
            <pc:docMk/>
            <pc:sldMk cId="3570757605" sldId="318"/>
            <ac:spMk id="2" creationId="{EAE01E63-9959-6A72-2F90-6FBAA17EA6BE}"/>
          </ac:spMkLst>
        </pc:spChg>
        <pc:spChg chg="del">
          <ac:chgData name="Jen Verboven" userId="S::r0889629@student.thomasmore.be::efaecf1c-b885-43d2-a207-822fb8d7dc0c" providerId="AD" clId="Web-{13E24FFA-692B-EADD-C679-5B8044E65711}" dt="2024-02-19T15:34:13.526" v="925"/>
          <ac:spMkLst>
            <pc:docMk/>
            <pc:sldMk cId="3570757605" sldId="318"/>
            <ac:spMk id="9" creationId="{D05B0B46-6B71-1CFD-A85F-D12204144F12}"/>
          </ac:spMkLst>
        </pc:spChg>
        <pc:spChg chg="del">
          <ac:chgData name="Jen Verboven" userId="S::r0889629@student.thomasmore.be::efaecf1c-b885-43d2-a207-822fb8d7dc0c" providerId="AD" clId="Web-{13E24FFA-692B-EADD-C679-5B8044E65711}" dt="2024-02-19T15:34:15.026" v="928"/>
          <ac:spMkLst>
            <pc:docMk/>
            <pc:sldMk cId="3570757605" sldId="318"/>
            <ac:spMk id="11" creationId="{9DDBF672-7DBB-D88C-1651-38EDEA6CDC5A}"/>
          </ac:spMkLst>
        </pc:spChg>
        <pc:picChg chg="add mod">
          <ac:chgData name="Jen Verboven" userId="S::r0889629@student.thomasmore.be::efaecf1c-b885-43d2-a207-822fb8d7dc0c" providerId="AD" clId="Web-{13E24FFA-692B-EADD-C679-5B8044E65711}" dt="2024-02-19T17:48:24.453" v="962" actId="1076"/>
          <ac:picMkLst>
            <pc:docMk/>
            <pc:sldMk cId="3570757605" sldId="318"/>
            <ac:picMk id="3" creationId="{2D9C674D-85BE-FA00-6249-582C317FBE20}"/>
          </ac:picMkLst>
        </pc:picChg>
        <pc:picChg chg="del">
          <ac:chgData name="Jen Verboven" userId="S::r0889629@student.thomasmore.be::efaecf1c-b885-43d2-a207-822fb8d7dc0c" providerId="AD" clId="Web-{13E24FFA-692B-EADD-C679-5B8044E65711}" dt="2024-02-19T15:34:13.245" v="924"/>
          <ac:picMkLst>
            <pc:docMk/>
            <pc:sldMk cId="3570757605" sldId="318"/>
            <ac:picMk id="3" creationId="{C276D997-4E51-1CBD-D97B-522E1C3C494E}"/>
          </ac:picMkLst>
        </pc:picChg>
        <pc:picChg chg="del">
          <ac:chgData name="Jen Verboven" userId="S::r0889629@student.thomasmore.be::efaecf1c-b885-43d2-a207-822fb8d7dc0c" providerId="AD" clId="Web-{13E24FFA-692B-EADD-C679-5B8044E65711}" dt="2024-02-19T15:34:14.698" v="927"/>
          <ac:picMkLst>
            <pc:docMk/>
            <pc:sldMk cId="3570757605" sldId="318"/>
            <ac:picMk id="4" creationId="{9FE300FD-AA07-CB7C-BE67-DE16827C3202}"/>
          </ac:picMkLst>
        </pc:picChg>
        <pc:picChg chg="add del mod">
          <ac:chgData name="Jen Verboven" userId="S::r0889629@student.thomasmore.be::efaecf1c-b885-43d2-a207-822fb8d7dc0c" providerId="AD" clId="Web-{13E24FFA-692B-EADD-C679-5B8044E65711}" dt="2024-02-19T15:40:04.023" v="934"/>
          <ac:picMkLst>
            <pc:docMk/>
            <pc:sldMk cId="3570757605" sldId="318"/>
            <ac:picMk id="5" creationId="{24E35E44-76A4-3902-0AB4-5DC6365C7B2E}"/>
          </ac:picMkLst>
        </pc:picChg>
        <pc:picChg chg="add del mod">
          <ac:chgData name="Jen Verboven" userId="S::r0889629@student.thomasmore.be::efaecf1c-b885-43d2-a207-822fb8d7dc0c" providerId="AD" clId="Web-{13E24FFA-692B-EADD-C679-5B8044E65711}" dt="2024-02-19T17:48:05.701" v="956"/>
          <ac:picMkLst>
            <pc:docMk/>
            <pc:sldMk cId="3570757605" sldId="318"/>
            <ac:picMk id="6" creationId="{4718BB73-697A-713E-AEC4-BF6E8AD3A698}"/>
          </ac:picMkLst>
        </pc:picChg>
        <pc:cxnChg chg="del">
          <ac:chgData name="Jen Verboven" userId="S::r0889629@student.thomasmore.be::efaecf1c-b885-43d2-a207-822fb8d7dc0c" providerId="AD" clId="Web-{13E24FFA-692B-EADD-C679-5B8044E65711}" dt="2024-02-19T15:34:14.307" v="926"/>
          <ac:cxnSpMkLst>
            <pc:docMk/>
            <pc:sldMk cId="3570757605" sldId="318"/>
            <ac:cxnSpMk id="17" creationId="{EA7D377D-CA31-3CBF-9685-93EB3F0A7EA2}"/>
          </ac:cxnSpMkLst>
        </pc:cxnChg>
      </pc:sldChg>
      <pc:sldChg chg="addSp delSp modSp add ord replId">
        <pc:chgData name="Jen Verboven" userId="S::r0889629@student.thomasmore.be::efaecf1c-b885-43d2-a207-822fb8d7dc0c" providerId="AD" clId="Web-{13E24FFA-692B-EADD-C679-5B8044E65711}" dt="2024-02-19T17:49:31.395" v="971" actId="1076"/>
        <pc:sldMkLst>
          <pc:docMk/>
          <pc:sldMk cId="3596558639" sldId="319"/>
        </pc:sldMkLst>
        <pc:picChg chg="del">
          <ac:chgData name="Jen Verboven" userId="S::r0889629@student.thomasmore.be::efaecf1c-b885-43d2-a207-822fb8d7dc0c" providerId="AD" clId="Web-{13E24FFA-692B-EADD-C679-5B8044E65711}" dt="2024-02-19T17:49:07.237" v="965"/>
          <ac:picMkLst>
            <pc:docMk/>
            <pc:sldMk cId="3596558639" sldId="319"/>
            <ac:picMk id="3" creationId="{2D9C674D-85BE-FA00-6249-582C317FBE20}"/>
          </ac:picMkLst>
        </pc:picChg>
        <pc:picChg chg="add mod">
          <ac:chgData name="Jen Verboven" userId="S::r0889629@student.thomasmore.be::efaecf1c-b885-43d2-a207-822fb8d7dc0c" providerId="AD" clId="Web-{13E24FFA-692B-EADD-C679-5B8044E65711}" dt="2024-02-19T17:49:31.395" v="971" actId="1076"/>
          <ac:picMkLst>
            <pc:docMk/>
            <pc:sldMk cId="3596558639" sldId="319"/>
            <ac:picMk id="4" creationId="{0871924B-F539-47F5-FC00-84AE46E98F30}"/>
          </ac:picMkLst>
        </pc:picChg>
      </pc:sldChg>
    </pc:docChg>
  </pc:docChgLst>
  <pc:docChgLst>
    <pc:chgData name="Wieland Vandebotermet" userId="S::r0882157@student.thomasmore.be::383a05db-c4bd-4aae-b011-63667965c524" providerId="AD" clId="Web-{B7F9EFEA-19C8-DEA9-CFE0-1D46DCB2F3A2}"/>
    <pc:docChg chg="addSld delSld modSld sldOrd">
      <pc:chgData name="Wieland Vandebotermet" userId="S::r0882157@student.thomasmore.be::383a05db-c4bd-4aae-b011-63667965c524" providerId="AD" clId="Web-{B7F9EFEA-19C8-DEA9-CFE0-1D46DCB2F3A2}" dt="2024-02-20T09:43:32.733" v="494"/>
      <pc:docMkLst>
        <pc:docMk/>
      </pc:docMkLst>
      <pc:sldChg chg="modSp">
        <pc:chgData name="Wieland Vandebotermet" userId="S::r0882157@student.thomasmore.be::383a05db-c4bd-4aae-b011-63667965c524" providerId="AD" clId="Web-{B7F9EFEA-19C8-DEA9-CFE0-1D46DCB2F3A2}" dt="2024-02-20T08:25:41.790" v="83" actId="20577"/>
        <pc:sldMkLst>
          <pc:docMk/>
          <pc:sldMk cId="4202294560" sldId="292"/>
        </pc:sldMkLst>
        <pc:spChg chg="mod">
          <ac:chgData name="Wieland Vandebotermet" userId="S::r0882157@student.thomasmore.be::383a05db-c4bd-4aae-b011-63667965c524" providerId="AD" clId="Web-{B7F9EFEA-19C8-DEA9-CFE0-1D46DCB2F3A2}" dt="2024-02-20T08:25:41.790" v="83" actId="20577"/>
          <ac:spMkLst>
            <pc:docMk/>
            <pc:sldMk cId="4202294560" sldId="292"/>
            <ac:spMk id="2" creationId="{222AE7DA-279C-3A02-3D4D-62918CDF8CC8}"/>
          </ac:spMkLst>
        </pc:spChg>
      </pc:sldChg>
      <pc:sldChg chg="addSp delSp modSp">
        <pc:chgData name="Wieland Vandebotermet" userId="S::r0882157@student.thomasmore.be::383a05db-c4bd-4aae-b011-63667965c524" providerId="AD" clId="Web-{B7F9EFEA-19C8-DEA9-CFE0-1D46DCB2F3A2}" dt="2024-02-20T08:44:22.899" v="262"/>
        <pc:sldMkLst>
          <pc:docMk/>
          <pc:sldMk cId="3331941036" sldId="294"/>
        </pc:sldMkLst>
        <pc:spChg chg="mod">
          <ac:chgData name="Wieland Vandebotermet" userId="S::r0882157@student.thomasmore.be::383a05db-c4bd-4aae-b011-63667965c524" providerId="AD" clId="Web-{B7F9EFEA-19C8-DEA9-CFE0-1D46DCB2F3A2}" dt="2024-02-20T08:44:04.335" v="259" actId="20577"/>
          <ac:spMkLst>
            <pc:docMk/>
            <pc:sldMk cId="3331941036" sldId="294"/>
            <ac:spMk id="283" creationId="{00000000-0000-0000-0000-000000000000}"/>
          </ac:spMkLst>
        </pc:spChg>
        <pc:picChg chg="add del mod">
          <ac:chgData name="Wieland Vandebotermet" userId="S::r0882157@student.thomasmore.be::383a05db-c4bd-4aae-b011-63667965c524" providerId="AD" clId="Web-{B7F9EFEA-19C8-DEA9-CFE0-1D46DCB2F3A2}" dt="2024-02-20T08:44:22.899" v="262"/>
          <ac:picMkLst>
            <pc:docMk/>
            <pc:sldMk cId="3331941036" sldId="294"/>
            <ac:picMk id="2" creationId="{6E69D844-4DA5-EB2D-D992-2CD1CAB0A1CF}"/>
          </ac:picMkLst>
        </pc:picChg>
      </pc:sldChg>
      <pc:sldChg chg="modSp">
        <pc:chgData name="Wieland Vandebotermet" userId="S::r0882157@student.thomasmore.be::383a05db-c4bd-4aae-b011-63667965c524" providerId="AD" clId="Web-{B7F9EFEA-19C8-DEA9-CFE0-1D46DCB2F3A2}" dt="2024-02-20T08:41:15.407" v="258" actId="20577"/>
        <pc:sldMkLst>
          <pc:docMk/>
          <pc:sldMk cId="1280342609" sldId="308"/>
        </pc:sldMkLst>
        <pc:spChg chg="mod">
          <ac:chgData name="Wieland Vandebotermet" userId="S::r0882157@student.thomasmore.be::383a05db-c4bd-4aae-b011-63667965c524" providerId="AD" clId="Web-{B7F9EFEA-19C8-DEA9-CFE0-1D46DCB2F3A2}" dt="2024-02-20T08:41:12.360" v="257" actId="20577"/>
          <ac:spMkLst>
            <pc:docMk/>
            <pc:sldMk cId="1280342609" sldId="308"/>
            <ac:spMk id="3" creationId="{5C97684D-C02E-9424-9B06-2FC266B67943}"/>
          </ac:spMkLst>
        </pc:spChg>
        <pc:spChg chg="mod">
          <ac:chgData name="Wieland Vandebotermet" userId="S::r0882157@student.thomasmore.be::383a05db-c4bd-4aae-b011-63667965c524" providerId="AD" clId="Web-{B7F9EFEA-19C8-DEA9-CFE0-1D46DCB2F3A2}" dt="2024-02-20T08:41:15.407" v="258" actId="20577"/>
          <ac:spMkLst>
            <pc:docMk/>
            <pc:sldMk cId="1280342609" sldId="308"/>
            <ac:spMk id="5" creationId="{2F774A61-A489-CB98-6A67-34860E9CC5CB}"/>
          </ac:spMkLst>
        </pc:spChg>
      </pc:sldChg>
      <pc:sldChg chg="delSp modSp">
        <pc:chgData name="Wieland Vandebotermet" userId="S::r0882157@student.thomasmore.be::383a05db-c4bd-4aae-b011-63667965c524" providerId="AD" clId="Web-{B7F9EFEA-19C8-DEA9-CFE0-1D46DCB2F3A2}" dt="2024-02-20T08:02:43.045" v="21" actId="1076"/>
        <pc:sldMkLst>
          <pc:docMk/>
          <pc:sldMk cId="3837567063" sldId="313"/>
        </pc:sldMkLst>
        <pc:spChg chg="mod">
          <ac:chgData name="Wieland Vandebotermet" userId="S::r0882157@student.thomasmore.be::383a05db-c4bd-4aae-b011-63667965c524" providerId="AD" clId="Web-{B7F9EFEA-19C8-DEA9-CFE0-1D46DCB2F3A2}" dt="2024-02-20T08:02:43.045" v="21" actId="1076"/>
          <ac:spMkLst>
            <pc:docMk/>
            <pc:sldMk cId="3837567063" sldId="313"/>
            <ac:spMk id="2" creationId="{5FC6487E-AC72-4CBF-64EB-1A2708BF1283}"/>
          </ac:spMkLst>
        </pc:spChg>
        <pc:spChg chg="del mod">
          <ac:chgData name="Wieland Vandebotermet" userId="S::r0882157@student.thomasmore.be::383a05db-c4bd-4aae-b011-63667965c524" providerId="AD" clId="Web-{B7F9EFEA-19C8-DEA9-CFE0-1D46DCB2F3A2}" dt="2024-02-20T08:02:34.717" v="20"/>
          <ac:spMkLst>
            <pc:docMk/>
            <pc:sldMk cId="3837567063" sldId="313"/>
            <ac:spMk id="5" creationId="{0CD15A2B-953B-11FF-1DA8-FF84BEFFE240}"/>
          </ac:spMkLst>
        </pc:spChg>
      </pc:sldChg>
      <pc:sldChg chg="addSp delSp modSp del">
        <pc:chgData name="Wieland Vandebotermet" userId="S::r0882157@student.thomasmore.be::383a05db-c4bd-4aae-b011-63667965c524" providerId="AD" clId="Web-{B7F9EFEA-19C8-DEA9-CFE0-1D46DCB2F3A2}" dt="2024-02-20T08:31:32.554" v="245"/>
        <pc:sldMkLst>
          <pc:docMk/>
          <pc:sldMk cId="3699222177" sldId="314"/>
        </pc:sldMkLst>
        <pc:spChg chg="del">
          <ac:chgData name="Wieland Vandebotermet" userId="S::r0882157@student.thomasmore.be::383a05db-c4bd-4aae-b011-63667965c524" providerId="AD" clId="Web-{B7F9EFEA-19C8-DEA9-CFE0-1D46DCB2F3A2}" dt="2024-02-20T08:05:33.490" v="23"/>
          <ac:spMkLst>
            <pc:docMk/>
            <pc:sldMk cId="3699222177" sldId="314"/>
            <ac:spMk id="2" creationId="{0F9631D0-492B-086C-65E3-C24D56C1E495}"/>
          </ac:spMkLst>
        </pc:spChg>
        <pc:spChg chg="add del mod">
          <ac:chgData name="Wieland Vandebotermet" userId="S::r0882157@student.thomasmore.be::383a05db-c4bd-4aae-b011-63667965c524" providerId="AD" clId="Web-{B7F9EFEA-19C8-DEA9-CFE0-1D46DCB2F3A2}" dt="2024-02-20T08:28:40.157" v="179"/>
          <ac:spMkLst>
            <pc:docMk/>
            <pc:sldMk cId="3699222177" sldId="314"/>
            <ac:spMk id="7" creationId="{9BA0E7A2-F13C-486A-ED10-FA49B77168DB}"/>
          </ac:spMkLst>
        </pc:spChg>
        <pc:picChg chg="add del mod">
          <ac:chgData name="Wieland Vandebotermet" userId="S::r0882157@student.thomasmore.be::383a05db-c4bd-4aae-b011-63667965c524" providerId="AD" clId="Web-{B7F9EFEA-19C8-DEA9-CFE0-1D46DCB2F3A2}" dt="2024-02-20T08:08:20.184" v="35"/>
          <ac:picMkLst>
            <pc:docMk/>
            <pc:sldMk cId="3699222177" sldId="314"/>
            <ac:picMk id="3" creationId="{496B28E0-A41C-2ADF-7E67-55FE1CE947EB}"/>
          </ac:picMkLst>
        </pc:picChg>
        <pc:picChg chg="add del mod">
          <ac:chgData name="Wieland Vandebotermet" userId="S::r0882157@student.thomasmore.be::383a05db-c4bd-4aae-b011-63667965c524" providerId="AD" clId="Web-{B7F9EFEA-19C8-DEA9-CFE0-1D46DCB2F3A2}" dt="2024-02-20T08:10:29.892" v="47"/>
          <ac:picMkLst>
            <pc:docMk/>
            <pc:sldMk cId="3699222177" sldId="314"/>
            <ac:picMk id="4" creationId="{84588BA3-9768-E243-5BE0-0C2A73F3374F}"/>
          </ac:picMkLst>
        </pc:picChg>
        <pc:picChg chg="add del mod">
          <ac:chgData name="Wieland Vandebotermet" userId="S::r0882157@student.thomasmore.be::383a05db-c4bd-4aae-b011-63667965c524" providerId="AD" clId="Web-{B7F9EFEA-19C8-DEA9-CFE0-1D46DCB2F3A2}" dt="2024-02-20T08:10:30.892" v="48"/>
          <ac:picMkLst>
            <pc:docMk/>
            <pc:sldMk cId="3699222177" sldId="314"/>
            <ac:picMk id="5" creationId="{E430A722-BA0D-933B-CC7C-FD458A31D3E0}"/>
          </ac:picMkLst>
        </pc:picChg>
        <pc:picChg chg="add mod">
          <ac:chgData name="Wieland Vandebotermet" userId="S::r0882157@student.thomasmore.be::383a05db-c4bd-4aae-b011-63667965c524" providerId="AD" clId="Web-{B7F9EFEA-19C8-DEA9-CFE0-1D46DCB2F3A2}" dt="2024-02-20T08:27:33.591" v="168" actId="1076"/>
          <ac:picMkLst>
            <pc:docMk/>
            <pc:sldMk cId="3699222177" sldId="314"/>
            <ac:picMk id="6" creationId="{7A61959F-FD58-5B23-3F75-CA429FA9ACF0}"/>
          </ac:picMkLst>
        </pc:picChg>
      </pc:sldChg>
      <pc:sldChg chg="addSp delSp modSp add del replId">
        <pc:chgData name="Wieland Vandebotermet" userId="S::r0882157@student.thomasmore.be::383a05db-c4bd-4aae-b011-63667965c524" providerId="AD" clId="Web-{B7F9EFEA-19C8-DEA9-CFE0-1D46DCB2F3A2}" dt="2024-02-20T08:32:11.212" v="248"/>
        <pc:sldMkLst>
          <pc:docMk/>
          <pc:sldMk cId="2312555528" sldId="330"/>
        </pc:sldMkLst>
        <pc:picChg chg="add mod">
          <ac:chgData name="Wieland Vandebotermet" userId="S::r0882157@student.thomasmore.be::383a05db-c4bd-4aae-b011-63667965c524" providerId="AD" clId="Web-{B7F9EFEA-19C8-DEA9-CFE0-1D46DCB2F3A2}" dt="2024-02-20T08:14:05.370" v="59" actId="1076"/>
          <ac:picMkLst>
            <pc:docMk/>
            <pc:sldMk cId="2312555528" sldId="330"/>
            <ac:picMk id="2" creationId="{7F86496A-1AD4-9944-1676-1EAB26FF1D62}"/>
          </ac:picMkLst>
        </pc:picChg>
        <pc:picChg chg="del">
          <ac:chgData name="Wieland Vandebotermet" userId="S::r0882157@student.thomasmore.be::383a05db-c4bd-4aae-b011-63667965c524" providerId="AD" clId="Web-{B7F9EFEA-19C8-DEA9-CFE0-1D46DCB2F3A2}" dt="2024-02-20T08:13:12.946" v="54"/>
          <ac:picMkLst>
            <pc:docMk/>
            <pc:sldMk cId="2312555528" sldId="330"/>
            <ac:picMk id="3" creationId="{496B28E0-A41C-2ADF-7E67-55FE1CE947EB}"/>
          </ac:picMkLst>
        </pc:picChg>
      </pc:sldChg>
      <pc:sldChg chg="addSp delSp modSp add del replId">
        <pc:chgData name="Wieland Vandebotermet" userId="S::r0882157@student.thomasmore.be::383a05db-c4bd-4aae-b011-63667965c524" providerId="AD" clId="Web-{B7F9EFEA-19C8-DEA9-CFE0-1D46DCB2F3A2}" dt="2024-02-20T08:21:30.670" v="72"/>
        <pc:sldMkLst>
          <pc:docMk/>
          <pc:sldMk cId="2061974557" sldId="331"/>
        </pc:sldMkLst>
        <pc:picChg chg="add mod">
          <ac:chgData name="Wieland Vandebotermet" userId="S::r0882157@student.thomasmore.be::383a05db-c4bd-4aae-b011-63667965c524" providerId="AD" clId="Web-{B7F9EFEA-19C8-DEA9-CFE0-1D46DCB2F3A2}" dt="2024-02-20T08:21:12.076" v="71" actId="14100"/>
          <ac:picMkLst>
            <pc:docMk/>
            <pc:sldMk cId="2061974557" sldId="331"/>
            <ac:picMk id="2" creationId="{880D0DE0-E2F5-6E95-EE2E-F865C352B8C8}"/>
          </ac:picMkLst>
        </pc:picChg>
        <pc:picChg chg="del">
          <ac:chgData name="Wieland Vandebotermet" userId="S::r0882157@student.thomasmore.be::383a05db-c4bd-4aae-b011-63667965c524" providerId="AD" clId="Web-{B7F9EFEA-19C8-DEA9-CFE0-1D46DCB2F3A2}" dt="2024-02-20T08:14:13.230" v="60"/>
          <ac:picMkLst>
            <pc:docMk/>
            <pc:sldMk cId="2061974557" sldId="331"/>
            <ac:picMk id="3" creationId="{496B28E0-A41C-2ADF-7E67-55FE1CE947EB}"/>
          </ac:picMkLst>
        </pc:picChg>
      </pc:sldChg>
      <pc:sldChg chg="delSp add del replId">
        <pc:chgData name="Wieland Vandebotermet" userId="S::r0882157@student.thomasmore.be::383a05db-c4bd-4aae-b011-63667965c524" providerId="AD" clId="Web-{B7F9EFEA-19C8-DEA9-CFE0-1D46DCB2F3A2}" dt="2024-02-20T08:21:39.171" v="76"/>
        <pc:sldMkLst>
          <pc:docMk/>
          <pc:sldMk cId="3526447545" sldId="332"/>
        </pc:sldMkLst>
        <pc:picChg chg="del">
          <ac:chgData name="Wieland Vandebotermet" userId="S::r0882157@student.thomasmore.be::383a05db-c4bd-4aae-b011-63667965c524" providerId="AD" clId="Web-{B7F9EFEA-19C8-DEA9-CFE0-1D46DCB2F3A2}" dt="2024-02-20T08:20:25.293" v="68"/>
          <ac:picMkLst>
            <pc:docMk/>
            <pc:sldMk cId="3526447545" sldId="332"/>
            <ac:picMk id="3" creationId="{496B28E0-A41C-2ADF-7E67-55FE1CE947EB}"/>
          </ac:picMkLst>
        </pc:picChg>
      </pc:sldChg>
      <pc:sldChg chg="add del replId">
        <pc:chgData name="Wieland Vandebotermet" userId="S::r0882157@student.thomasmore.be::383a05db-c4bd-4aae-b011-63667965c524" providerId="AD" clId="Web-{B7F9EFEA-19C8-DEA9-CFE0-1D46DCB2F3A2}" dt="2024-02-20T08:21:31.733" v="73"/>
        <pc:sldMkLst>
          <pc:docMk/>
          <pc:sldMk cId="1688548247" sldId="333"/>
        </pc:sldMkLst>
      </pc:sldChg>
      <pc:sldChg chg="add del replId">
        <pc:chgData name="Wieland Vandebotermet" userId="S::r0882157@student.thomasmore.be::383a05db-c4bd-4aae-b011-63667965c524" providerId="AD" clId="Web-{B7F9EFEA-19C8-DEA9-CFE0-1D46DCB2F3A2}" dt="2024-02-20T08:21:32.827" v="74"/>
        <pc:sldMkLst>
          <pc:docMk/>
          <pc:sldMk cId="2069641300" sldId="335"/>
        </pc:sldMkLst>
      </pc:sldChg>
      <pc:sldChg chg="delSp modSp new mod ord modClrScheme chgLayout">
        <pc:chgData name="Wieland Vandebotermet" userId="S::r0882157@student.thomasmore.be::383a05db-c4bd-4aae-b011-63667965c524" providerId="AD" clId="Web-{B7F9EFEA-19C8-DEA9-CFE0-1D46DCB2F3A2}" dt="2024-02-20T09:20:33.481" v="400" actId="1076"/>
        <pc:sldMkLst>
          <pc:docMk/>
          <pc:sldMk cId="3222653427" sldId="335"/>
        </pc:sldMkLst>
        <pc:spChg chg="del">
          <ac:chgData name="Wieland Vandebotermet" userId="S::r0882157@student.thomasmore.be::383a05db-c4bd-4aae-b011-63667965c524" providerId="AD" clId="Web-{B7F9EFEA-19C8-DEA9-CFE0-1D46DCB2F3A2}" dt="2024-02-20T08:25:54.244" v="85"/>
          <ac:spMkLst>
            <pc:docMk/>
            <pc:sldMk cId="3222653427" sldId="335"/>
            <ac:spMk id="2" creationId="{9F8C0363-F155-6BC1-3AF3-A21D40D9CEFD}"/>
          </ac:spMkLst>
        </pc:spChg>
        <pc:spChg chg="mod">
          <ac:chgData name="Wieland Vandebotermet" userId="S::r0882157@student.thomasmore.be::383a05db-c4bd-4aae-b011-63667965c524" providerId="AD" clId="Web-{B7F9EFEA-19C8-DEA9-CFE0-1D46DCB2F3A2}" dt="2024-02-20T09:20:33.481" v="400" actId="1076"/>
          <ac:spMkLst>
            <pc:docMk/>
            <pc:sldMk cId="3222653427" sldId="335"/>
            <ac:spMk id="3" creationId="{649B8563-B9D0-A334-4B20-445B48ED829A}"/>
          </ac:spMkLst>
        </pc:spChg>
      </pc:sldChg>
      <pc:sldChg chg="addSp delSp modSp new ord">
        <pc:chgData name="Wieland Vandebotermet" userId="S::r0882157@student.thomasmore.be::383a05db-c4bd-4aae-b011-63667965c524" providerId="AD" clId="Web-{B7F9EFEA-19C8-DEA9-CFE0-1D46DCB2F3A2}" dt="2024-02-20T09:43:04.998" v="488" actId="1076"/>
        <pc:sldMkLst>
          <pc:docMk/>
          <pc:sldMk cId="552831827" sldId="336"/>
        </pc:sldMkLst>
        <pc:picChg chg="add mod">
          <ac:chgData name="Wieland Vandebotermet" userId="S::r0882157@student.thomasmore.be::383a05db-c4bd-4aae-b011-63667965c524" providerId="AD" clId="Web-{B7F9EFEA-19C8-DEA9-CFE0-1D46DCB2F3A2}" dt="2024-02-20T09:43:04.998" v="488" actId="1076"/>
          <ac:picMkLst>
            <pc:docMk/>
            <pc:sldMk cId="552831827" sldId="336"/>
            <ac:picMk id="2" creationId="{05C1AF10-AE58-7D02-E842-787136F2B1DF}"/>
          </ac:picMkLst>
        </pc:picChg>
        <pc:picChg chg="add del">
          <ac:chgData name="Wieland Vandebotermet" userId="S::r0882157@student.thomasmore.be::383a05db-c4bd-4aae-b011-63667965c524" providerId="AD" clId="Web-{B7F9EFEA-19C8-DEA9-CFE0-1D46DCB2F3A2}" dt="2024-02-20T09:42:51.685" v="484"/>
          <ac:picMkLst>
            <pc:docMk/>
            <pc:sldMk cId="552831827" sldId="336"/>
            <ac:picMk id="3" creationId="{168A9353-6177-287E-99C5-A2947D4F71FC}"/>
          </ac:picMkLst>
        </pc:picChg>
      </pc:sldChg>
      <pc:sldChg chg="del">
        <pc:chgData name="Wieland Vandebotermet" userId="S::r0882157@student.thomasmore.be::383a05db-c4bd-4aae-b011-63667965c524" providerId="AD" clId="Web-{B7F9EFEA-19C8-DEA9-CFE0-1D46DCB2F3A2}" dt="2024-02-20T08:32:12.509" v="249"/>
        <pc:sldMkLst>
          <pc:docMk/>
          <pc:sldMk cId="2398661399" sldId="337"/>
        </pc:sldMkLst>
      </pc:sldChg>
      <pc:sldChg chg="addSp delSp modSp new">
        <pc:chgData name="Wieland Vandebotermet" userId="S::r0882157@student.thomasmore.be::383a05db-c4bd-4aae-b011-63667965c524" providerId="AD" clId="Web-{B7F9EFEA-19C8-DEA9-CFE0-1D46DCB2F3A2}" dt="2024-02-20T09:43:18.264" v="493" actId="1076"/>
        <pc:sldMkLst>
          <pc:docMk/>
          <pc:sldMk cId="2907877977" sldId="338"/>
        </pc:sldMkLst>
        <pc:picChg chg="add mod">
          <ac:chgData name="Wieland Vandebotermet" userId="S::r0882157@student.thomasmore.be::383a05db-c4bd-4aae-b011-63667965c524" providerId="AD" clId="Web-{B7F9EFEA-19C8-DEA9-CFE0-1D46DCB2F3A2}" dt="2024-02-20T09:43:18.264" v="493" actId="1076"/>
          <ac:picMkLst>
            <pc:docMk/>
            <pc:sldMk cId="2907877977" sldId="338"/>
            <ac:picMk id="2" creationId="{8550F42B-2F49-5322-039A-23D9EBE2AD83}"/>
          </ac:picMkLst>
        </pc:picChg>
        <pc:picChg chg="add del">
          <ac:chgData name="Wieland Vandebotermet" userId="S::r0882157@student.thomasmore.be::383a05db-c4bd-4aae-b011-63667965c524" providerId="AD" clId="Web-{B7F9EFEA-19C8-DEA9-CFE0-1D46DCB2F3A2}" dt="2024-02-20T09:43:06.623" v="489"/>
          <ac:picMkLst>
            <pc:docMk/>
            <pc:sldMk cId="2907877977" sldId="338"/>
            <ac:picMk id="3" creationId="{95945A62-2709-C3CC-D7FE-087288F8FD12}"/>
          </ac:picMkLst>
        </pc:picChg>
      </pc:sldChg>
      <pc:sldChg chg="new del">
        <pc:chgData name="Wieland Vandebotermet" userId="S::r0882157@student.thomasmore.be::383a05db-c4bd-4aae-b011-63667965c524" providerId="AD" clId="Web-{B7F9EFEA-19C8-DEA9-CFE0-1D46DCB2F3A2}" dt="2024-02-20T08:44:30.040" v="264"/>
        <pc:sldMkLst>
          <pc:docMk/>
          <pc:sldMk cId="1628434502" sldId="340"/>
        </pc:sldMkLst>
      </pc:sldChg>
      <pc:sldChg chg="addSp delSp modSp add replId">
        <pc:chgData name="Wieland Vandebotermet" userId="S::r0882157@student.thomasmore.be::383a05db-c4bd-4aae-b011-63667965c524" providerId="AD" clId="Web-{B7F9EFEA-19C8-DEA9-CFE0-1D46DCB2F3A2}" dt="2024-02-20T08:58:17.214" v="388"/>
        <pc:sldMkLst>
          <pc:docMk/>
          <pc:sldMk cId="2534509524" sldId="341"/>
        </pc:sldMkLst>
        <pc:spChg chg="del mod">
          <ac:chgData name="Wieland Vandebotermet" userId="S::r0882157@student.thomasmore.be::383a05db-c4bd-4aae-b011-63667965c524" providerId="AD" clId="Web-{B7F9EFEA-19C8-DEA9-CFE0-1D46DCB2F3A2}" dt="2024-02-20T08:58:17.214" v="388"/>
          <ac:spMkLst>
            <pc:docMk/>
            <pc:sldMk cId="2534509524" sldId="341"/>
            <ac:spMk id="2" creationId="{EAE01E63-9959-6A72-2F90-6FBAA17EA6BE}"/>
          </ac:spMkLst>
        </pc:spChg>
        <pc:spChg chg="mod">
          <ac:chgData name="Wieland Vandebotermet" userId="S::r0882157@student.thomasmore.be::383a05db-c4bd-4aae-b011-63667965c524" providerId="AD" clId="Web-{B7F9EFEA-19C8-DEA9-CFE0-1D46DCB2F3A2}" dt="2024-02-20T08:46:44.170" v="282" actId="20577"/>
          <ac:spMkLst>
            <pc:docMk/>
            <pc:sldMk cId="2534509524" sldId="341"/>
            <ac:spMk id="7" creationId="{54796A94-CD84-9A19-36CF-A00DA92DD283}"/>
          </ac:spMkLst>
        </pc:spChg>
        <pc:spChg chg="mod">
          <ac:chgData name="Wieland Vandebotermet" userId="S::r0882157@student.thomasmore.be::383a05db-c4bd-4aae-b011-63667965c524" providerId="AD" clId="Web-{B7F9EFEA-19C8-DEA9-CFE0-1D46DCB2F3A2}" dt="2024-02-20T08:48:13.783" v="295" actId="20577"/>
          <ac:spMkLst>
            <pc:docMk/>
            <pc:sldMk cId="2534509524" sldId="341"/>
            <ac:spMk id="9" creationId="{D05B0B46-6B71-1CFD-A85F-D12204144F12}"/>
          </ac:spMkLst>
        </pc:spChg>
        <pc:spChg chg="mod">
          <ac:chgData name="Wieland Vandebotermet" userId="S::r0882157@student.thomasmore.be::383a05db-c4bd-4aae-b011-63667965c524" providerId="AD" clId="Web-{B7F9EFEA-19C8-DEA9-CFE0-1D46DCB2F3A2}" dt="2024-02-20T08:49:52.100" v="319" actId="1076"/>
          <ac:spMkLst>
            <pc:docMk/>
            <pc:sldMk cId="2534509524" sldId="341"/>
            <ac:spMk id="11" creationId="{9DDBF672-7DBB-D88C-1651-38EDEA6CDC5A}"/>
          </ac:spMkLst>
        </pc:spChg>
        <pc:picChg chg="add mod">
          <ac:chgData name="Wieland Vandebotermet" userId="S::r0882157@student.thomasmore.be::383a05db-c4bd-4aae-b011-63667965c524" providerId="AD" clId="Web-{B7F9EFEA-19C8-DEA9-CFE0-1D46DCB2F3A2}" dt="2024-02-20T08:46:35.607" v="272" actId="1076"/>
          <ac:picMkLst>
            <pc:docMk/>
            <pc:sldMk cId="2534509524" sldId="341"/>
            <ac:picMk id="3" creationId="{A10F0143-ECF7-8641-D0DD-96CBDDCEBAD6}"/>
          </ac:picMkLst>
        </pc:picChg>
        <pc:picChg chg="add mod">
          <ac:chgData name="Wieland Vandebotermet" userId="S::r0882157@student.thomasmore.be::383a05db-c4bd-4aae-b011-63667965c524" providerId="AD" clId="Web-{B7F9EFEA-19C8-DEA9-CFE0-1D46DCB2F3A2}" dt="2024-02-20T08:47:57.579" v="287" actId="1076"/>
          <ac:picMkLst>
            <pc:docMk/>
            <pc:sldMk cId="2534509524" sldId="341"/>
            <ac:picMk id="4" creationId="{58448081-52CD-D56F-730E-A268D27C47D6}"/>
          </ac:picMkLst>
        </pc:picChg>
        <pc:picChg chg="add mod">
          <ac:chgData name="Wieland Vandebotermet" userId="S::r0882157@student.thomasmore.be::383a05db-c4bd-4aae-b011-63667965c524" providerId="AD" clId="Web-{B7F9EFEA-19C8-DEA9-CFE0-1D46DCB2F3A2}" dt="2024-02-20T08:49:49.131" v="318" actId="1076"/>
          <ac:picMkLst>
            <pc:docMk/>
            <pc:sldMk cId="2534509524" sldId="341"/>
            <ac:picMk id="5" creationId="{C2D57E84-BFCB-9F2D-3646-4BA5F76FC7DD}"/>
          </ac:picMkLst>
        </pc:picChg>
        <pc:picChg chg="del">
          <ac:chgData name="Wieland Vandebotermet" userId="S::r0882157@student.thomasmore.be::383a05db-c4bd-4aae-b011-63667965c524" providerId="AD" clId="Web-{B7F9EFEA-19C8-DEA9-CFE0-1D46DCB2F3A2}" dt="2024-02-20T08:46:30.623" v="271"/>
          <ac:picMkLst>
            <pc:docMk/>
            <pc:sldMk cId="2534509524" sldId="341"/>
            <ac:picMk id="12" creationId="{2A0F0418-F81B-1442-3A94-3971FE5156AF}"/>
          </ac:picMkLst>
        </pc:picChg>
        <pc:picChg chg="del">
          <ac:chgData name="Wieland Vandebotermet" userId="S::r0882157@student.thomasmore.be::383a05db-c4bd-4aae-b011-63667965c524" providerId="AD" clId="Web-{B7F9EFEA-19C8-DEA9-CFE0-1D46DCB2F3A2}" dt="2024-02-20T08:47:54.251" v="286"/>
          <ac:picMkLst>
            <pc:docMk/>
            <pc:sldMk cId="2534509524" sldId="341"/>
            <ac:picMk id="14" creationId="{C6C90FDF-CE65-5FB6-819B-3F282D821175}"/>
          </ac:picMkLst>
        </pc:picChg>
        <pc:picChg chg="del">
          <ac:chgData name="Wieland Vandebotermet" userId="S::r0882157@student.thomasmore.be::383a05db-c4bd-4aae-b011-63667965c524" providerId="AD" clId="Web-{B7F9EFEA-19C8-DEA9-CFE0-1D46DCB2F3A2}" dt="2024-02-20T08:48:58.660" v="299"/>
          <ac:picMkLst>
            <pc:docMk/>
            <pc:sldMk cId="2534509524" sldId="341"/>
            <ac:picMk id="19" creationId="{E5F65BD6-B107-3602-75DC-D1DDEBBF2E1D}"/>
          </ac:picMkLst>
        </pc:picChg>
      </pc:sldChg>
      <pc:sldChg chg="addSp delSp modSp add replId">
        <pc:chgData name="Wieland Vandebotermet" userId="S::r0882157@student.thomasmore.be::383a05db-c4bd-4aae-b011-63667965c524" providerId="AD" clId="Web-{B7F9EFEA-19C8-DEA9-CFE0-1D46DCB2F3A2}" dt="2024-02-20T08:58:20.261" v="389"/>
        <pc:sldMkLst>
          <pc:docMk/>
          <pc:sldMk cId="3010401406" sldId="342"/>
        </pc:sldMkLst>
        <pc:spChg chg="del">
          <ac:chgData name="Wieland Vandebotermet" userId="S::r0882157@student.thomasmore.be::383a05db-c4bd-4aae-b011-63667965c524" providerId="AD" clId="Web-{B7F9EFEA-19C8-DEA9-CFE0-1D46DCB2F3A2}" dt="2024-02-20T08:58:20.261" v="389"/>
          <ac:spMkLst>
            <pc:docMk/>
            <pc:sldMk cId="3010401406" sldId="342"/>
            <ac:spMk id="2" creationId="{EAE01E63-9959-6A72-2F90-6FBAA17EA6BE}"/>
          </ac:spMkLst>
        </pc:spChg>
        <pc:spChg chg="mod">
          <ac:chgData name="Wieland Vandebotermet" userId="S::r0882157@student.thomasmore.be::383a05db-c4bd-4aae-b011-63667965c524" providerId="AD" clId="Web-{B7F9EFEA-19C8-DEA9-CFE0-1D46DCB2F3A2}" dt="2024-02-20T08:52:21.324" v="336" actId="20577"/>
          <ac:spMkLst>
            <pc:docMk/>
            <pc:sldMk cId="3010401406" sldId="342"/>
            <ac:spMk id="7" creationId="{54796A94-CD84-9A19-36CF-A00DA92DD283}"/>
          </ac:spMkLst>
        </pc:spChg>
        <pc:spChg chg="mod">
          <ac:chgData name="Wieland Vandebotermet" userId="S::r0882157@student.thomasmore.be::383a05db-c4bd-4aae-b011-63667965c524" providerId="AD" clId="Web-{B7F9EFEA-19C8-DEA9-CFE0-1D46DCB2F3A2}" dt="2024-02-20T08:56:33.147" v="345" actId="20577"/>
          <ac:spMkLst>
            <pc:docMk/>
            <pc:sldMk cId="3010401406" sldId="342"/>
            <ac:spMk id="9" creationId="{D05B0B46-6B71-1CFD-A85F-D12204144F12}"/>
          </ac:spMkLst>
        </pc:spChg>
        <pc:spChg chg="mod">
          <ac:chgData name="Wieland Vandebotermet" userId="S::r0882157@student.thomasmore.be::383a05db-c4bd-4aae-b011-63667965c524" providerId="AD" clId="Web-{B7F9EFEA-19C8-DEA9-CFE0-1D46DCB2F3A2}" dt="2024-02-20T08:57:56.119" v="387" actId="20577"/>
          <ac:spMkLst>
            <pc:docMk/>
            <pc:sldMk cId="3010401406" sldId="342"/>
            <ac:spMk id="11" creationId="{9DDBF672-7DBB-D88C-1651-38EDEA6CDC5A}"/>
          </ac:spMkLst>
        </pc:spChg>
        <pc:picChg chg="del">
          <ac:chgData name="Wieland Vandebotermet" userId="S::r0882157@student.thomasmore.be::383a05db-c4bd-4aae-b011-63667965c524" providerId="AD" clId="Web-{B7F9EFEA-19C8-DEA9-CFE0-1D46DCB2F3A2}" dt="2024-02-20T08:52:05.621" v="326"/>
          <ac:picMkLst>
            <pc:docMk/>
            <pc:sldMk cId="3010401406" sldId="342"/>
            <ac:picMk id="3" creationId="{A10F0143-ECF7-8641-D0DD-96CBDDCEBAD6}"/>
          </ac:picMkLst>
        </pc:picChg>
        <pc:picChg chg="del">
          <ac:chgData name="Wieland Vandebotermet" userId="S::r0882157@student.thomasmore.be::383a05db-c4bd-4aae-b011-63667965c524" providerId="AD" clId="Web-{B7F9EFEA-19C8-DEA9-CFE0-1D46DCB2F3A2}" dt="2024-02-20T08:55:25.379" v="341"/>
          <ac:picMkLst>
            <pc:docMk/>
            <pc:sldMk cId="3010401406" sldId="342"/>
            <ac:picMk id="4" creationId="{58448081-52CD-D56F-730E-A268D27C47D6}"/>
          </ac:picMkLst>
        </pc:picChg>
        <pc:picChg chg="del">
          <ac:chgData name="Wieland Vandebotermet" userId="S::r0882157@student.thomasmore.be::383a05db-c4bd-4aae-b011-63667965c524" providerId="AD" clId="Web-{B7F9EFEA-19C8-DEA9-CFE0-1D46DCB2F3A2}" dt="2024-02-20T08:56:36.085" v="348"/>
          <ac:picMkLst>
            <pc:docMk/>
            <pc:sldMk cId="3010401406" sldId="342"/>
            <ac:picMk id="5" creationId="{C2D57E84-BFCB-9F2D-3646-4BA5F76FC7DD}"/>
          </ac:picMkLst>
        </pc:picChg>
        <pc:picChg chg="add mod">
          <ac:chgData name="Wieland Vandebotermet" userId="S::r0882157@student.thomasmore.be::383a05db-c4bd-4aae-b011-63667965c524" providerId="AD" clId="Web-{B7F9EFEA-19C8-DEA9-CFE0-1D46DCB2F3A2}" dt="2024-02-20T08:52:27.559" v="337" actId="1076"/>
          <ac:picMkLst>
            <pc:docMk/>
            <pc:sldMk cId="3010401406" sldId="342"/>
            <ac:picMk id="6" creationId="{1ACB6B73-830A-86C8-D06B-8C836D6D2F16}"/>
          </ac:picMkLst>
        </pc:picChg>
        <pc:picChg chg="add mod">
          <ac:chgData name="Wieland Vandebotermet" userId="S::r0882157@student.thomasmore.be::383a05db-c4bd-4aae-b011-63667965c524" providerId="AD" clId="Web-{B7F9EFEA-19C8-DEA9-CFE0-1D46DCB2F3A2}" dt="2024-02-20T08:55:28.863" v="342" actId="1076"/>
          <ac:picMkLst>
            <pc:docMk/>
            <pc:sldMk cId="3010401406" sldId="342"/>
            <ac:picMk id="8" creationId="{08510826-1404-5535-3142-5B94017658F7}"/>
          </ac:picMkLst>
        </pc:picChg>
        <pc:picChg chg="add mod">
          <ac:chgData name="Wieland Vandebotermet" userId="S::r0882157@student.thomasmore.be::383a05db-c4bd-4aae-b011-63667965c524" providerId="AD" clId="Web-{B7F9EFEA-19C8-DEA9-CFE0-1D46DCB2F3A2}" dt="2024-02-20T08:57:01.930" v="351" actId="1076"/>
          <ac:picMkLst>
            <pc:docMk/>
            <pc:sldMk cId="3010401406" sldId="342"/>
            <ac:picMk id="10" creationId="{01411F4E-DC71-768D-A1BE-D1038CE9C1ED}"/>
          </ac:picMkLst>
        </pc:picChg>
      </pc:sldChg>
      <pc:sldChg chg="modSp new">
        <pc:chgData name="Wieland Vandebotermet" userId="S::r0882157@student.thomasmore.be::383a05db-c4bd-4aae-b011-63667965c524" providerId="AD" clId="Web-{B7F9EFEA-19C8-DEA9-CFE0-1D46DCB2F3A2}" dt="2024-02-20T09:35:16.955" v="420" actId="20577"/>
        <pc:sldMkLst>
          <pc:docMk/>
          <pc:sldMk cId="1090361145" sldId="343"/>
        </pc:sldMkLst>
        <pc:spChg chg="mod">
          <ac:chgData name="Wieland Vandebotermet" userId="S::r0882157@student.thomasmore.be::383a05db-c4bd-4aae-b011-63667965c524" providerId="AD" clId="Web-{B7F9EFEA-19C8-DEA9-CFE0-1D46DCB2F3A2}" dt="2024-02-20T09:35:16.955" v="420" actId="20577"/>
          <ac:spMkLst>
            <pc:docMk/>
            <pc:sldMk cId="1090361145" sldId="343"/>
            <ac:spMk id="2" creationId="{F1A7789C-A97F-FCF1-6E84-332F0FEDECF3}"/>
          </ac:spMkLst>
        </pc:spChg>
      </pc:sldChg>
      <pc:sldChg chg="addSp modSp new del">
        <pc:chgData name="Wieland Vandebotermet" userId="S::r0882157@student.thomasmore.be::383a05db-c4bd-4aae-b011-63667965c524" providerId="AD" clId="Web-{B7F9EFEA-19C8-DEA9-CFE0-1D46DCB2F3A2}" dt="2024-02-20T09:34:30.157" v="403"/>
        <pc:sldMkLst>
          <pc:docMk/>
          <pc:sldMk cId="2531114662" sldId="343"/>
        </pc:sldMkLst>
        <pc:picChg chg="add mod">
          <ac:chgData name="Wieland Vandebotermet" userId="S::r0882157@student.thomasmore.be::383a05db-c4bd-4aae-b011-63667965c524" providerId="AD" clId="Web-{B7F9EFEA-19C8-DEA9-CFE0-1D46DCB2F3A2}" dt="2024-02-20T09:33:55.906" v="402"/>
          <ac:picMkLst>
            <pc:docMk/>
            <pc:sldMk cId="2531114662" sldId="343"/>
            <ac:picMk id="2" creationId="{9E5D0278-2103-122D-4018-31C9AB7F59EF}"/>
          </ac:picMkLst>
        </pc:picChg>
      </pc:sldChg>
      <pc:sldChg chg="new del">
        <pc:chgData name="Wieland Vandebotermet" userId="S::r0882157@student.thomasmore.be::383a05db-c4bd-4aae-b011-63667965c524" providerId="AD" clId="Web-{B7F9EFEA-19C8-DEA9-CFE0-1D46DCB2F3A2}" dt="2024-02-20T09:35:30.393" v="424"/>
        <pc:sldMkLst>
          <pc:docMk/>
          <pc:sldMk cId="2731013413" sldId="344"/>
        </pc:sldMkLst>
      </pc:sldChg>
      <pc:sldChg chg="addSp delSp modSp add replId">
        <pc:chgData name="Wieland Vandebotermet" userId="S::r0882157@student.thomasmore.be::383a05db-c4bd-4aae-b011-63667965c524" providerId="AD" clId="Web-{B7F9EFEA-19C8-DEA9-CFE0-1D46DCB2F3A2}" dt="2024-02-20T09:42:12.059" v="476" actId="1076"/>
        <pc:sldMkLst>
          <pc:docMk/>
          <pc:sldMk cId="1613308459" sldId="345"/>
        </pc:sldMkLst>
        <pc:picChg chg="add mod">
          <ac:chgData name="Wieland Vandebotermet" userId="S::r0882157@student.thomasmore.be::383a05db-c4bd-4aae-b011-63667965c524" providerId="AD" clId="Web-{B7F9EFEA-19C8-DEA9-CFE0-1D46DCB2F3A2}" dt="2024-02-20T09:42:12.059" v="476" actId="1076"/>
          <ac:picMkLst>
            <pc:docMk/>
            <pc:sldMk cId="1613308459" sldId="345"/>
            <ac:picMk id="2" creationId="{F2A9BA40-9E1A-1089-3B76-715B908A4759}"/>
          </ac:picMkLst>
        </pc:picChg>
        <pc:picChg chg="del">
          <ac:chgData name="Wieland Vandebotermet" userId="S::r0882157@student.thomasmore.be::383a05db-c4bd-4aae-b011-63667965c524" providerId="AD" clId="Web-{B7F9EFEA-19C8-DEA9-CFE0-1D46DCB2F3A2}" dt="2024-02-20T09:41:46.543" v="467"/>
          <ac:picMkLst>
            <pc:docMk/>
            <pc:sldMk cId="1613308459" sldId="345"/>
            <ac:picMk id="3" creationId="{95945A62-2709-C3CC-D7FE-087288F8FD12}"/>
          </ac:picMkLst>
        </pc:picChg>
      </pc:sldChg>
      <pc:sldChg chg="addSp delSp modSp add replId">
        <pc:chgData name="Wieland Vandebotermet" userId="S::r0882157@student.thomasmore.be::383a05db-c4bd-4aae-b011-63667965c524" providerId="AD" clId="Web-{B7F9EFEA-19C8-DEA9-CFE0-1D46DCB2F3A2}" dt="2024-02-20T09:42:01.637" v="472" actId="14100"/>
        <pc:sldMkLst>
          <pc:docMk/>
          <pc:sldMk cId="398205213" sldId="346"/>
        </pc:sldMkLst>
        <pc:picChg chg="add mod">
          <ac:chgData name="Wieland Vandebotermet" userId="S::r0882157@student.thomasmore.be::383a05db-c4bd-4aae-b011-63667965c524" providerId="AD" clId="Web-{B7F9EFEA-19C8-DEA9-CFE0-1D46DCB2F3A2}" dt="2024-02-20T09:42:01.637" v="472" actId="14100"/>
          <ac:picMkLst>
            <pc:docMk/>
            <pc:sldMk cId="398205213" sldId="346"/>
            <ac:picMk id="2" creationId="{A59FA44D-F599-866F-8C98-05E1583C8BEE}"/>
          </ac:picMkLst>
        </pc:picChg>
        <pc:picChg chg="del">
          <ac:chgData name="Wieland Vandebotermet" userId="S::r0882157@student.thomasmore.be::383a05db-c4bd-4aae-b011-63667965c524" providerId="AD" clId="Web-{B7F9EFEA-19C8-DEA9-CFE0-1D46DCB2F3A2}" dt="2024-02-20T09:39:47.993" v="466"/>
          <ac:picMkLst>
            <pc:docMk/>
            <pc:sldMk cId="398205213" sldId="346"/>
            <ac:picMk id="3" creationId="{168A9353-6177-287E-99C5-A2947D4F71FC}"/>
          </ac:picMkLst>
        </pc:picChg>
      </pc:sldChg>
      <pc:sldChg chg="addSp modSp new del">
        <pc:chgData name="Wieland Vandebotermet" userId="S::r0882157@student.thomasmore.be::383a05db-c4bd-4aae-b011-63667965c524" providerId="AD" clId="Web-{B7F9EFEA-19C8-DEA9-CFE0-1D46DCB2F3A2}" dt="2024-02-20T09:41:47.480" v="468"/>
        <pc:sldMkLst>
          <pc:docMk/>
          <pc:sldMk cId="3859549538" sldId="347"/>
        </pc:sldMkLst>
        <pc:picChg chg="add mod">
          <ac:chgData name="Wieland Vandebotermet" userId="S::r0882157@student.thomasmore.be::383a05db-c4bd-4aae-b011-63667965c524" providerId="AD" clId="Web-{B7F9EFEA-19C8-DEA9-CFE0-1D46DCB2F3A2}" dt="2024-02-20T09:36:21.660" v="439" actId="1076"/>
          <ac:picMkLst>
            <pc:docMk/>
            <pc:sldMk cId="3859549538" sldId="347"/>
            <ac:picMk id="2" creationId="{FA4E09F1-95EB-E599-4BB2-B04B8FDC6E5C}"/>
          </ac:picMkLst>
        </pc:picChg>
      </pc:sldChg>
      <pc:sldChg chg="addSp delSp modSp new">
        <pc:chgData name="Wieland Vandebotermet" userId="S::r0882157@student.thomasmore.be::383a05db-c4bd-4aae-b011-63667965c524" providerId="AD" clId="Web-{B7F9EFEA-19C8-DEA9-CFE0-1D46DCB2F3A2}" dt="2024-02-20T09:37:04.411" v="451" actId="1076"/>
        <pc:sldMkLst>
          <pc:docMk/>
          <pc:sldMk cId="3096258362" sldId="348"/>
        </pc:sldMkLst>
        <pc:picChg chg="add del mod">
          <ac:chgData name="Wieland Vandebotermet" userId="S::r0882157@student.thomasmore.be::383a05db-c4bd-4aae-b011-63667965c524" providerId="AD" clId="Web-{B7F9EFEA-19C8-DEA9-CFE0-1D46DCB2F3A2}" dt="2024-02-20T09:36:44.004" v="444"/>
          <ac:picMkLst>
            <pc:docMk/>
            <pc:sldMk cId="3096258362" sldId="348"/>
            <ac:picMk id="2" creationId="{816F0C77-6D51-94BD-D55D-A02009DB58FD}"/>
          </ac:picMkLst>
        </pc:picChg>
        <pc:picChg chg="add del mod">
          <ac:chgData name="Wieland Vandebotermet" userId="S::r0882157@student.thomasmore.be::383a05db-c4bd-4aae-b011-63667965c524" providerId="AD" clId="Web-{B7F9EFEA-19C8-DEA9-CFE0-1D46DCB2F3A2}" dt="2024-02-20T09:36:43.332" v="443"/>
          <ac:picMkLst>
            <pc:docMk/>
            <pc:sldMk cId="3096258362" sldId="348"/>
            <ac:picMk id="3" creationId="{852998C5-BDC3-AC21-F029-FB8AAF00484E}"/>
          </ac:picMkLst>
        </pc:picChg>
        <pc:picChg chg="add del mod">
          <ac:chgData name="Wieland Vandebotermet" userId="S::r0882157@student.thomasmore.be::383a05db-c4bd-4aae-b011-63667965c524" providerId="AD" clId="Web-{B7F9EFEA-19C8-DEA9-CFE0-1D46DCB2F3A2}" dt="2024-02-20T09:36:50.833" v="446"/>
          <ac:picMkLst>
            <pc:docMk/>
            <pc:sldMk cId="3096258362" sldId="348"/>
            <ac:picMk id="4" creationId="{892401C8-09A0-81ED-F5A1-723F87CD98F2}"/>
          </ac:picMkLst>
        </pc:picChg>
        <pc:picChg chg="add mod">
          <ac:chgData name="Wieland Vandebotermet" userId="S::r0882157@student.thomasmore.be::383a05db-c4bd-4aae-b011-63667965c524" providerId="AD" clId="Web-{B7F9EFEA-19C8-DEA9-CFE0-1D46DCB2F3A2}" dt="2024-02-20T09:37:04.411" v="451" actId="1076"/>
          <ac:picMkLst>
            <pc:docMk/>
            <pc:sldMk cId="3096258362" sldId="348"/>
            <ac:picMk id="5" creationId="{9C78B8E8-E05F-F4AF-9079-4B5CE80F1981}"/>
          </ac:picMkLst>
        </pc:picChg>
      </pc:sldChg>
      <pc:sldChg chg="addSp modSp new">
        <pc:chgData name="Wieland Vandebotermet" userId="S::r0882157@student.thomasmore.be::383a05db-c4bd-4aae-b011-63667965c524" providerId="AD" clId="Web-{B7F9EFEA-19C8-DEA9-CFE0-1D46DCB2F3A2}" dt="2024-02-20T09:37:24.537" v="458" actId="1076"/>
        <pc:sldMkLst>
          <pc:docMk/>
          <pc:sldMk cId="1760209551" sldId="349"/>
        </pc:sldMkLst>
        <pc:picChg chg="add mod">
          <ac:chgData name="Wieland Vandebotermet" userId="S::r0882157@student.thomasmore.be::383a05db-c4bd-4aae-b011-63667965c524" providerId="AD" clId="Web-{B7F9EFEA-19C8-DEA9-CFE0-1D46DCB2F3A2}" dt="2024-02-20T09:37:24.537" v="458" actId="1076"/>
          <ac:picMkLst>
            <pc:docMk/>
            <pc:sldMk cId="1760209551" sldId="349"/>
            <ac:picMk id="2" creationId="{2A06EE97-29BE-210F-1F69-AF6E2D8F6CC0}"/>
          </ac:picMkLst>
        </pc:picChg>
      </pc:sldChg>
      <pc:sldChg chg="addSp modSp new">
        <pc:chgData name="Wieland Vandebotermet" userId="S::r0882157@student.thomasmore.be::383a05db-c4bd-4aae-b011-63667965c524" providerId="AD" clId="Web-{B7F9EFEA-19C8-DEA9-CFE0-1D46DCB2F3A2}" dt="2024-02-20T09:37:52.428" v="465" actId="1076"/>
        <pc:sldMkLst>
          <pc:docMk/>
          <pc:sldMk cId="945752319" sldId="351"/>
        </pc:sldMkLst>
        <pc:picChg chg="add mod">
          <ac:chgData name="Wieland Vandebotermet" userId="S::r0882157@student.thomasmore.be::383a05db-c4bd-4aae-b011-63667965c524" providerId="AD" clId="Web-{B7F9EFEA-19C8-DEA9-CFE0-1D46DCB2F3A2}" dt="2024-02-20T09:37:52.428" v="465" actId="1076"/>
          <ac:picMkLst>
            <pc:docMk/>
            <pc:sldMk cId="945752319" sldId="351"/>
            <ac:picMk id="2" creationId="{D2F11D4D-ABE1-EA2F-43B4-13A0E2262F61}"/>
          </ac:picMkLst>
        </pc:picChg>
      </pc:sldChg>
      <pc:sldChg chg="addSp modSp new">
        <pc:chgData name="Wieland Vandebotermet" userId="S::r0882157@student.thomasmore.be::383a05db-c4bd-4aae-b011-63667965c524" providerId="AD" clId="Web-{B7F9EFEA-19C8-DEA9-CFE0-1D46DCB2F3A2}" dt="2024-02-20T09:42:37.560" v="483" actId="1076"/>
        <pc:sldMkLst>
          <pc:docMk/>
          <pc:sldMk cId="3842057999" sldId="352"/>
        </pc:sldMkLst>
        <pc:picChg chg="add mod">
          <ac:chgData name="Wieland Vandebotermet" userId="S::r0882157@student.thomasmore.be::383a05db-c4bd-4aae-b011-63667965c524" providerId="AD" clId="Web-{B7F9EFEA-19C8-DEA9-CFE0-1D46DCB2F3A2}" dt="2024-02-20T09:42:37.560" v="483" actId="1076"/>
          <ac:picMkLst>
            <pc:docMk/>
            <pc:sldMk cId="3842057999" sldId="352"/>
            <ac:picMk id="2" creationId="{47E7C763-7309-0976-BE01-F69CF830D5A2}"/>
          </ac:picMkLst>
        </pc:picChg>
      </pc:sldChg>
      <pc:sldChg chg="new">
        <pc:chgData name="Wieland Vandebotermet" userId="S::r0882157@student.thomasmore.be::383a05db-c4bd-4aae-b011-63667965c524" providerId="AD" clId="Web-{B7F9EFEA-19C8-DEA9-CFE0-1D46DCB2F3A2}" dt="2024-02-20T09:43:32.733" v="494"/>
        <pc:sldMkLst>
          <pc:docMk/>
          <pc:sldMk cId="760202210" sldId="353"/>
        </pc:sldMkLst>
      </pc:sldChg>
    </pc:docChg>
  </pc:docChgLst>
  <pc:docChgLst>
    <pc:chgData name="Wieland Vandebotermet" userId="S::r0882157@student.thomasmore.be::383a05db-c4bd-4aae-b011-63667965c524" providerId="AD" clId="Web-{B719B3E5-CB18-58EE-A4C6-CF9DAABA7074}"/>
    <pc:docChg chg="addSld delSld modSld">
      <pc:chgData name="Wieland Vandebotermet" userId="S::r0882157@student.thomasmore.be::383a05db-c4bd-4aae-b011-63667965c524" providerId="AD" clId="Web-{B719B3E5-CB18-58EE-A4C6-CF9DAABA7074}" dt="2024-02-17T16:01:28.537" v="100"/>
      <pc:docMkLst>
        <pc:docMk/>
      </pc:docMkLst>
      <pc:sldChg chg="modSp">
        <pc:chgData name="Wieland Vandebotermet" userId="S::r0882157@student.thomasmore.be::383a05db-c4bd-4aae-b011-63667965c524" providerId="AD" clId="Web-{B719B3E5-CB18-58EE-A4C6-CF9DAABA7074}" dt="2024-02-17T15:57:25.950" v="5" actId="20577"/>
        <pc:sldMkLst>
          <pc:docMk/>
          <pc:sldMk cId="0" sldId="256"/>
        </pc:sldMkLst>
        <pc:spChg chg="mod">
          <ac:chgData name="Wieland Vandebotermet" userId="S::r0882157@student.thomasmore.be::383a05db-c4bd-4aae-b011-63667965c524" providerId="AD" clId="Web-{B719B3E5-CB18-58EE-A4C6-CF9DAABA7074}" dt="2024-02-17T15:57:25.950" v="5" actId="20577"/>
          <ac:spMkLst>
            <pc:docMk/>
            <pc:sldMk cId="0" sldId="256"/>
            <ac:spMk id="128" creationId="{00000000-0000-0000-0000-000000000000}"/>
          </ac:spMkLst>
        </pc:spChg>
      </pc:sldChg>
      <pc:sldChg chg="del">
        <pc:chgData name="Wieland Vandebotermet" userId="S::r0882157@student.thomasmore.be::383a05db-c4bd-4aae-b011-63667965c524" providerId="AD" clId="Web-{B719B3E5-CB18-58EE-A4C6-CF9DAABA7074}" dt="2024-02-17T15:57:31.279" v="6"/>
        <pc:sldMkLst>
          <pc:docMk/>
          <pc:sldMk cId="0" sldId="257"/>
        </pc:sldMkLst>
      </pc:sldChg>
      <pc:sldChg chg="del">
        <pc:chgData name="Wieland Vandebotermet" userId="S::r0882157@student.thomasmore.be::383a05db-c4bd-4aae-b011-63667965c524" providerId="AD" clId="Web-{B719B3E5-CB18-58EE-A4C6-CF9DAABA7074}" dt="2024-02-17T15:57:32.060" v="7"/>
        <pc:sldMkLst>
          <pc:docMk/>
          <pc:sldMk cId="0" sldId="258"/>
        </pc:sldMkLst>
      </pc:sldChg>
      <pc:sldChg chg="modSp">
        <pc:chgData name="Wieland Vandebotermet" userId="S::r0882157@student.thomasmore.be::383a05db-c4bd-4aae-b011-63667965c524" providerId="AD" clId="Web-{B719B3E5-CB18-58EE-A4C6-CF9DAABA7074}" dt="2024-02-17T16:01:12.037" v="98" actId="20577"/>
        <pc:sldMkLst>
          <pc:docMk/>
          <pc:sldMk cId="0" sldId="259"/>
        </pc:sldMkLst>
        <pc:spChg chg="mod">
          <ac:chgData name="Wieland Vandebotermet" userId="S::r0882157@student.thomasmore.be::383a05db-c4bd-4aae-b011-63667965c524" providerId="AD" clId="Web-{B719B3E5-CB18-58EE-A4C6-CF9DAABA7074}" dt="2024-02-17T16:01:12.037" v="98" actId="20577"/>
          <ac:spMkLst>
            <pc:docMk/>
            <pc:sldMk cId="0" sldId="259"/>
            <ac:spMk id="145" creationId="{00000000-0000-0000-0000-000000000000}"/>
          </ac:spMkLst>
        </pc:spChg>
      </pc:sldChg>
      <pc:sldChg chg="del">
        <pc:chgData name="Wieland Vandebotermet" userId="S::r0882157@student.thomasmore.be::383a05db-c4bd-4aae-b011-63667965c524" providerId="AD" clId="Web-{B719B3E5-CB18-58EE-A4C6-CF9DAABA7074}" dt="2024-02-17T15:58:27.406" v="22"/>
        <pc:sldMkLst>
          <pc:docMk/>
          <pc:sldMk cId="0" sldId="260"/>
        </pc:sldMkLst>
      </pc:sldChg>
      <pc:sldChg chg="del">
        <pc:chgData name="Wieland Vandebotermet" userId="S::r0882157@student.thomasmore.be::383a05db-c4bd-4aae-b011-63667965c524" providerId="AD" clId="Web-{B719B3E5-CB18-58EE-A4C6-CF9DAABA7074}" dt="2024-02-17T15:58:28.374" v="23"/>
        <pc:sldMkLst>
          <pc:docMk/>
          <pc:sldMk cId="0" sldId="261"/>
        </pc:sldMkLst>
      </pc:sldChg>
      <pc:sldChg chg="modSp">
        <pc:chgData name="Wieland Vandebotermet" userId="S::r0882157@student.thomasmore.be::383a05db-c4bd-4aae-b011-63667965c524" providerId="AD" clId="Web-{B719B3E5-CB18-58EE-A4C6-CF9DAABA7074}" dt="2024-02-17T16:01:09.630" v="97" actId="20577"/>
        <pc:sldMkLst>
          <pc:docMk/>
          <pc:sldMk cId="0" sldId="262"/>
        </pc:sldMkLst>
        <pc:spChg chg="mod">
          <ac:chgData name="Wieland Vandebotermet" userId="S::r0882157@student.thomasmore.be::383a05db-c4bd-4aae-b011-63667965c524" providerId="AD" clId="Web-{B719B3E5-CB18-58EE-A4C6-CF9DAABA7074}" dt="2024-02-17T16:01:09.630" v="97" actId="20577"/>
          <ac:spMkLst>
            <pc:docMk/>
            <pc:sldMk cId="0" sldId="262"/>
            <ac:spMk id="162" creationId="{00000000-0000-0000-0000-000000000000}"/>
          </ac:spMkLst>
        </pc:spChg>
      </pc:sldChg>
      <pc:sldChg chg="del">
        <pc:chgData name="Wieland Vandebotermet" userId="S::r0882157@student.thomasmore.be::383a05db-c4bd-4aae-b011-63667965c524" providerId="AD" clId="Web-{B719B3E5-CB18-58EE-A4C6-CF9DAABA7074}" dt="2024-02-17T15:58:36.687" v="26"/>
        <pc:sldMkLst>
          <pc:docMk/>
          <pc:sldMk cId="0" sldId="263"/>
        </pc:sldMkLst>
      </pc:sldChg>
      <pc:sldChg chg="modSp">
        <pc:chgData name="Wieland Vandebotermet" userId="S::r0882157@student.thomasmore.be::383a05db-c4bd-4aae-b011-63667965c524" providerId="AD" clId="Web-{B719B3E5-CB18-58EE-A4C6-CF9DAABA7074}" dt="2024-02-17T15:58:46.313" v="31" actId="20577"/>
        <pc:sldMkLst>
          <pc:docMk/>
          <pc:sldMk cId="0" sldId="264"/>
        </pc:sldMkLst>
        <pc:spChg chg="mod">
          <ac:chgData name="Wieland Vandebotermet" userId="S::r0882157@student.thomasmore.be::383a05db-c4bd-4aae-b011-63667965c524" providerId="AD" clId="Web-{B719B3E5-CB18-58EE-A4C6-CF9DAABA7074}" dt="2024-02-17T15:58:46.313" v="31" actId="20577"/>
          <ac:spMkLst>
            <pc:docMk/>
            <pc:sldMk cId="0" sldId="264"/>
            <ac:spMk id="173" creationId="{00000000-0000-0000-0000-000000000000}"/>
          </ac:spMkLst>
        </pc:spChg>
      </pc:sldChg>
      <pc:sldChg chg="del">
        <pc:chgData name="Wieland Vandebotermet" userId="S::r0882157@student.thomasmore.be::383a05db-c4bd-4aae-b011-63667965c524" providerId="AD" clId="Web-{B719B3E5-CB18-58EE-A4C6-CF9DAABA7074}" dt="2024-02-17T15:58:47.531" v="32"/>
        <pc:sldMkLst>
          <pc:docMk/>
          <pc:sldMk cId="0" sldId="265"/>
        </pc:sldMkLst>
      </pc:sldChg>
      <pc:sldChg chg="del">
        <pc:chgData name="Wieland Vandebotermet" userId="S::r0882157@student.thomasmore.be::383a05db-c4bd-4aae-b011-63667965c524" providerId="AD" clId="Web-{B719B3E5-CB18-58EE-A4C6-CF9DAABA7074}" dt="2024-02-17T15:58:48.219" v="33"/>
        <pc:sldMkLst>
          <pc:docMk/>
          <pc:sldMk cId="0" sldId="266"/>
        </pc:sldMkLst>
      </pc:sldChg>
      <pc:sldChg chg="del">
        <pc:chgData name="Wieland Vandebotermet" userId="S::r0882157@student.thomasmore.be::383a05db-c4bd-4aae-b011-63667965c524" providerId="AD" clId="Web-{B719B3E5-CB18-58EE-A4C6-CF9DAABA7074}" dt="2024-02-17T15:58:49.047" v="34"/>
        <pc:sldMkLst>
          <pc:docMk/>
          <pc:sldMk cId="0" sldId="267"/>
        </pc:sldMkLst>
      </pc:sldChg>
      <pc:sldChg chg="del">
        <pc:chgData name="Wieland Vandebotermet" userId="S::r0882157@student.thomasmore.be::383a05db-c4bd-4aae-b011-63667965c524" providerId="AD" clId="Web-{B719B3E5-CB18-58EE-A4C6-CF9DAABA7074}" dt="2024-02-17T15:58:49.688" v="35"/>
        <pc:sldMkLst>
          <pc:docMk/>
          <pc:sldMk cId="0" sldId="268"/>
        </pc:sldMkLst>
      </pc:sldChg>
      <pc:sldChg chg="del">
        <pc:chgData name="Wieland Vandebotermet" userId="S::r0882157@student.thomasmore.be::383a05db-c4bd-4aae-b011-63667965c524" providerId="AD" clId="Web-{B719B3E5-CB18-58EE-A4C6-CF9DAABA7074}" dt="2024-02-17T15:58:50.172" v="36"/>
        <pc:sldMkLst>
          <pc:docMk/>
          <pc:sldMk cId="0" sldId="269"/>
        </pc:sldMkLst>
      </pc:sldChg>
      <pc:sldChg chg="del">
        <pc:chgData name="Wieland Vandebotermet" userId="S::r0882157@student.thomasmore.be::383a05db-c4bd-4aae-b011-63667965c524" providerId="AD" clId="Web-{B719B3E5-CB18-58EE-A4C6-CF9DAABA7074}" dt="2024-02-17T15:58:50.891" v="37"/>
        <pc:sldMkLst>
          <pc:docMk/>
          <pc:sldMk cId="0" sldId="270"/>
        </pc:sldMkLst>
      </pc:sldChg>
      <pc:sldChg chg="modSp">
        <pc:chgData name="Wieland Vandebotermet" userId="S::r0882157@student.thomasmore.be::383a05db-c4bd-4aae-b011-63667965c524" providerId="AD" clId="Web-{B719B3E5-CB18-58EE-A4C6-CF9DAABA7074}" dt="2024-02-17T16:01:01.255" v="96" actId="20577"/>
        <pc:sldMkLst>
          <pc:docMk/>
          <pc:sldMk cId="0" sldId="271"/>
        </pc:sldMkLst>
        <pc:spChg chg="mod">
          <ac:chgData name="Wieland Vandebotermet" userId="S::r0882157@student.thomasmore.be::383a05db-c4bd-4aae-b011-63667965c524" providerId="AD" clId="Web-{B719B3E5-CB18-58EE-A4C6-CF9DAABA7074}" dt="2024-02-17T16:01:01.255" v="96" actId="20577"/>
          <ac:spMkLst>
            <pc:docMk/>
            <pc:sldMk cId="0" sldId="271"/>
            <ac:spMk id="208" creationId="{00000000-0000-0000-0000-000000000000}"/>
          </ac:spMkLst>
        </pc:spChg>
      </pc:sldChg>
      <pc:sldChg chg="del">
        <pc:chgData name="Wieland Vandebotermet" userId="S::r0882157@student.thomasmore.be::383a05db-c4bd-4aae-b011-63667965c524" providerId="AD" clId="Web-{B719B3E5-CB18-58EE-A4C6-CF9DAABA7074}" dt="2024-02-17T15:58:51.735" v="38"/>
        <pc:sldMkLst>
          <pc:docMk/>
          <pc:sldMk cId="0" sldId="272"/>
        </pc:sldMkLst>
      </pc:sldChg>
      <pc:sldChg chg="modSp">
        <pc:chgData name="Wieland Vandebotermet" userId="S::r0882157@student.thomasmore.be::383a05db-c4bd-4aae-b011-63667965c524" providerId="AD" clId="Web-{B719B3E5-CB18-58EE-A4C6-CF9DAABA7074}" dt="2024-02-17T16:00:04.737" v="74" actId="20577"/>
        <pc:sldMkLst>
          <pc:docMk/>
          <pc:sldMk cId="0" sldId="273"/>
        </pc:sldMkLst>
        <pc:spChg chg="mod">
          <ac:chgData name="Wieland Vandebotermet" userId="S::r0882157@student.thomasmore.be::383a05db-c4bd-4aae-b011-63667965c524" providerId="AD" clId="Web-{B719B3E5-CB18-58EE-A4C6-CF9DAABA7074}" dt="2024-02-17T16:00:04.737" v="74" actId="20577"/>
          <ac:spMkLst>
            <pc:docMk/>
            <pc:sldMk cId="0" sldId="273"/>
            <ac:spMk id="219" creationId="{00000000-0000-0000-0000-000000000000}"/>
          </ac:spMkLst>
        </pc:spChg>
      </pc:sldChg>
      <pc:sldChg chg="del">
        <pc:chgData name="Wieland Vandebotermet" userId="S::r0882157@student.thomasmore.be::383a05db-c4bd-4aae-b011-63667965c524" providerId="AD" clId="Web-{B719B3E5-CB18-58EE-A4C6-CF9DAABA7074}" dt="2024-02-17T15:58:52.672" v="39"/>
        <pc:sldMkLst>
          <pc:docMk/>
          <pc:sldMk cId="0" sldId="274"/>
        </pc:sldMkLst>
      </pc:sldChg>
      <pc:sldChg chg="del">
        <pc:chgData name="Wieland Vandebotermet" userId="S::r0882157@student.thomasmore.be::383a05db-c4bd-4aae-b011-63667965c524" providerId="AD" clId="Web-{B719B3E5-CB18-58EE-A4C6-CF9DAABA7074}" dt="2024-02-17T15:58:53.266" v="40"/>
        <pc:sldMkLst>
          <pc:docMk/>
          <pc:sldMk cId="0" sldId="275"/>
        </pc:sldMkLst>
      </pc:sldChg>
      <pc:sldChg chg="del">
        <pc:chgData name="Wieland Vandebotermet" userId="S::r0882157@student.thomasmore.be::383a05db-c4bd-4aae-b011-63667965c524" providerId="AD" clId="Web-{B719B3E5-CB18-58EE-A4C6-CF9DAABA7074}" dt="2024-02-17T15:58:53.782" v="41"/>
        <pc:sldMkLst>
          <pc:docMk/>
          <pc:sldMk cId="0" sldId="276"/>
        </pc:sldMkLst>
      </pc:sldChg>
      <pc:sldChg chg="del">
        <pc:chgData name="Wieland Vandebotermet" userId="S::r0882157@student.thomasmore.be::383a05db-c4bd-4aae-b011-63667965c524" providerId="AD" clId="Web-{B719B3E5-CB18-58EE-A4C6-CF9DAABA7074}" dt="2024-02-17T15:58:54.407" v="42"/>
        <pc:sldMkLst>
          <pc:docMk/>
          <pc:sldMk cId="0" sldId="277"/>
        </pc:sldMkLst>
      </pc:sldChg>
      <pc:sldChg chg="del">
        <pc:chgData name="Wieland Vandebotermet" userId="S::r0882157@student.thomasmore.be::383a05db-c4bd-4aae-b011-63667965c524" providerId="AD" clId="Web-{B719B3E5-CB18-58EE-A4C6-CF9DAABA7074}" dt="2024-02-17T15:58:54.969" v="43"/>
        <pc:sldMkLst>
          <pc:docMk/>
          <pc:sldMk cId="0" sldId="278"/>
        </pc:sldMkLst>
      </pc:sldChg>
      <pc:sldChg chg="del">
        <pc:chgData name="Wieland Vandebotermet" userId="S::r0882157@student.thomasmore.be::383a05db-c4bd-4aae-b011-63667965c524" providerId="AD" clId="Web-{B719B3E5-CB18-58EE-A4C6-CF9DAABA7074}" dt="2024-02-17T15:58:55.469" v="44"/>
        <pc:sldMkLst>
          <pc:docMk/>
          <pc:sldMk cId="0" sldId="279"/>
        </pc:sldMkLst>
      </pc:sldChg>
      <pc:sldChg chg="del">
        <pc:chgData name="Wieland Vandebotermet" userId="S::r0882157@student.thomasmore.be::383a05db-c4bd-4aae-b011-63667965c524" providerId="AD" clId="Web-{B719B3E5-CB18-58EE-A4C6-CF9DAABA7074}" dt="2024-02-17T16:00:07.253" v="75"/>
        <pc:sldMkLst>
          <pc:docMk/>
          <pc:sldMk cId="0" sldId="280"/>
        </pc:sldMkLst>
      </pc:sldChg>
      <pc:sldChg chg="del">
        <pc:chgData name="Wieland Vandebotermet" userId="S::r0882157@student.thomasmore.be::383a05db-c4bd-4aae-b011-63667965c524" providerId="AD" clId="Web-{B719B3E5-CB18-58EE-A4C6-CF9DAABA7074}" dt="2024-02-17T15:58:55.985" v="45"/>
        <pc:sldMkLst>
          <pc:docMk/>
          <pc:sldMk cId="0" sldId="281"/>
        </pc:sldMkLst>
      </pc:sldChg>
      <pc:sldChg chg="del">
        <pc:chgData name="Wieland Vandebotermet" userId="S::r0882157@student.thomasmore.be::383a05db-c4bd-4aae-b011-63667965c524" providerId="AD" clId="Web-{B719B3E5-CB18-58EE-A4C6-CF9DAABA7074}" dt="2024-02-17T15:58:56.500" v="46"/>
        <pc:sldMkLst>
          <pc:docMk/>
          <pc:sldMk cId="0" sldId="282"/>
        </pc:sldMkLst>
      </pc:sldChg>
      <pc:sldChg chg="del">
        <pc:chgData name="Wieland Vandebotermet" userId="S::r0882157@student.thomasmore.be::383a05db-c4bd-4aae-b011-63667965c524" providerId="AD" clId="Web-{B719B3E5-CB18-58EE-A4C6-CF9DAABA7074}" dt="2024-02-17T15:58:57.016" v="47"/>
        <pc:sldMkLst>
          <pc:docMk/>
          <pc:sldMk cId="0" sldId="283"/>
        </pc:sldMkLst>
      </pc:sldChg>
      <pc:sldChg chg="modSp">
        <pc:chgData name="Wieland Vandebotermet" userId="S::r0882157@student.thomasmore.be::383a05db-c4bd-4aae-b011-63667965c524" providerId="AD" clId="Web-{B719B3E5-CB18-58EE-A4C6-CF9DAABA7074}" dt="2024-02-17T16:00:21.785" v="81" actId="20577"/>
        <pc:sldMkLst>
          <pc:docMk/>
          <pc:sldMk cId="0" sldId="284"/>
        </pc:sldMkLst>
        <pc:spChg chg="mod">
          <ac:chgData name="Wieland Vandebotermet" userId="S::r0882157@student.thomasmore.be::383a05db-c4bd-4aae-b011-63667965c524" providerId="AD" clId="Web-{B719B3E5-CB18-58EE-A4C6-CF9DAABA7074}" dt="2024-02-17T16:00:21.785" v="81" actId="20577"/>
          <ac:spMkLst>
            <pc:docMk/>
            <pc:sldMk cId="0" sldId="284"/>
            <ac:spMk id="283" creationId="{00000000-0000-0000-0000-000000000000}"/>
          </ac:spMkLst>
        </pc:spChg>
      </pc:sldChg>
      <pc:sldChg chg="del">
        <pc:chgData name="Wieland Vandebotermet" userId="S::r0882157@student.thomasmore.be::383a05db-c4bd-4aae-b011-63667965c524" providerId="AD" clId="Web-{B719B3E5-CB18-58EE-A4C6-CF9DAABA7074}" dt="2024-02-17T15:58:59.766" v="48"/>
        <pc:sldMkLst>
          <pc:docMk/>
          <pc:sldMk cId="0" sldId="285"/>
        </pc:sldMkLst>
      </pc:sldChg>
      <pc:sldChg chg="del">
        <pc:chgData name="Wieland Vandebotermet" userId="S::r0882157@student.thomasmore.be::383a05db-c4bd-4aae-b011-63667965c524" providerId="AD" clId="Web-{B719B3E5-CB18-58EE-A4C6-CF9DAABA7074}" dt="2024-02-17T15:59:01.297" v="49"/>
        <pc:sldMkLst>
          <pc:docMk/>
          <pc:sldMk cId="0" sldId="286"/>
        </pc:sldMkLst>
      </pc:sldChg>
      <pc:sldChg chg="modSp add replId">
        <pc:chgData name="Wieland Vandebotermet" userId="S::r0882157@student.thomasmore.be::383a05db-c4bd-4aae-b011-63667965c524" providerId="AD" clId="Web-{B719B3E5-CB18-58EE-A4C6-CF9DAABA7074}" dt="2024-02-17T16:00:32.551" v="83" actId="20577"/>
        <pc:sldMkLst>
          <pc:docMk/>
          <pc:sldMk cId="223347953" sldId="288"/>
        </pc:sldMkLst>
        <pc:spChg chg="mod">
          <ac:chgData name="Wieland Vandebotermet" userId="S::r0882157@student.thomasmore.be::383a05db-c4bd-4aae-b011-63667965c524" providerId="AD" clId="Web-{B719B3E5-CB18-58EE-A4C6-CF9DAABA7074}" dt="2024-02-17T16:00:32.551" v="83" actId="20577"/>
          <ac:spMkLst>
            <pc:docMk/>
            <pc:sldMk cId="223347953" sldId="288"/>
            <ac:spMk id="208" creationId="{00000000-0000-0000-0000-000000000000}"/>
          </ac:spMkLst>
        </pc:spChg>
      </pc:sldChg>
      <pc:sldChg chg="modSp add replId">
        <pc:chgData name="Wieland Vandebotermet" userId="S::r0882157@student.thomasmore.be::383a05db-c4bd-4aae-b011-63667965c524" providerId="AD" clId="Web-{B719B3E5-CB18-58EE-A4C6-CF9DAABA7074}" dt="2024-02-17T16:00:46.864" v="91" actId="20577"/>
        <pc:sldMkLst>
          <pc:docMk/>
          <pc:sldMk cId="3757406018" sldId="289"/>
        </pc:sldMkLst>
        <pc:spChg chg="mod">
          <ac:chgData name="Wieland Vandebotermet" userId="S::r0882157@student.thomasmore.be::383a05db-c4bd-4aae-b011-63667965c524" providerId="AD" clId="Web-{B719B3E5-CB18-58EE-A4C6-CF9DAABA7074}" dt="2024-02-17T16:00:46.864" v="91" actId="20577"/>
          <ac:spMkLst>
            <pc:docMk/>
            <pc:sldMk cId="3757406018" sldId="289"/>
            <ac:spMk id="208" creationId="{00000000-0000-0000-0000-000000000000}"/>
          </ac:spMkLst>
        </pc:spChg>
      </pc:sldChg>
      <pc:sldChg chg="modSp add replId">
        <pc:chgData name="Wieland Vandebotermet" userId="S::r0882157@student.thomasmore.be::383a05db-c4bd-4aae-b011-63667965c524" providerId="AD" clId="Web-{B719B3E5-CB18-58EE-A4C6-CF9DAABA7074}" dt="2024-02-17T16:00:57.286" v="95" actId="20577"/>
        <pc:sldMkLst>
          <pc:docMk/>
          <pc:sldMk cId="2570417137" sldId="290"/>
        </pc:sldMkLst>
        <pc:spChg chg="mod">
          <ac:chgData name="Wieland Vandebotermet" userId="S::r0882157@student.thomasmore.be::383a05db-c4bd-4aae-b011-63667965c524" providerId="AD" clId="Web-{B719B3E5-CB18-58EE-A4C6-CF9DAABA7074}" dt="2024-02-17T16:00:57.286" v="95" actId="20577"/>
          <ac:spMkLst>
            <pc:docMk/>
            <pc:sldMk cId="2570417137" sldId="290"/>
            <ac:spMk id="208" creationId="{00000000-0000-0000-0000-000000000000}"/>
          </ac:spMkLst>
        </pc:spChg>
      </pc:sldChg>
      <pc:sldChg chg="new del">
        <pc:chgData name="Wieland Vandebotermet" userId="S::r0882157@student.thomasmore.be::383a05db-c4bd-4aae-b011-63667965c524" providerId="AD" clId="Web-{B719B3E5-CB18-58EE-A4C6-CF9DAABA7074}" dt="2024-02-17T16:01:28.537" v="100"/>
        <pc:sldMkLst>
          <pc:docMk/>
          <pc:sldMk cId="3477767379" sldId="291"/>
        </pc:sldMkLst>
      </pc:sldChg>
    </pc:docChg>
  </pc:docChgLst>
  <pc:docChgLst>
    <pc:chgData name="Wieland Vandebotermet" userId="S::r0882157@student.thomasmore.be::383a05db-c4bd-4aae-b011-63667965c524" providerId="AD" clId="Web-{6C3D5CA3-07C7-A577-271E-093C5A1AEA26}"/>
    <pc:docChg chg="modSection">
      <pc:chgData name="Wieland Vandebotermet" userId="S::r0882157@student.thomasmore.be::383a05db-c4bd-4aae-b011-63667965c524" providerId="AD" clId="Web-{6C3D5CA3-07C7-A577-271E-093C5A1AEA26}" dt="2024-02-20T13:22:13.413" v="0"/>
      <pc:docMkLst>
        <pc:docMk/>
      </pc:docMkLst>
    </pc:docChg>
  </pc:docChgLst>
  <pc:docChgLst>
    <pc:chgData name="Charles Kwakye" userId="ab3b759d-e9b4-4761-a963-a88335a4aea1" providerId="ADAL" clId="{57E5C21B-113F-E948-B8BB-730BAE048915}"/>
    <pc:docChg chg="undo custSel addSld modSld sldOrd">
      <pc:chgData name="Charles Kwakye" userId="ab3b759d-e9b4-4761-a963-a88335a4aea1" providerId="ADAL" clId="{57E5C21B-113F-E948-B8BB-730BAE048915}" dt="2024-02-20T11:19:51.396" v="252" actId="20577"/>
      <pc:docMkLst>
        <pc:docMk/>
      </pc:docMkLst>
      <pc:sldChg chg="modSp mod">
        <pc:chgData name="Charles Kwakye" userId="ab3b759d-e9b4-4761-a963-a88335a4aea1" providerId="ADAL" clId="{57E5C21B-113F-E948-B8BB-730BAE048915}" dt="2024-02-19T14:19:23.068" v="1" actId="27636"/>
        <pc:sldMkLst>
          <pc:docMk/>
          <pc:sldMk cId="0" sldId="256"/>
        </pc:sldMkLst>
        <pc:spChg chg="mod">
          <ac:chgData name="Charles Kwakye" userId="ab3b759d-e9b4-4761-a963-a88335a4aea1" providerId="ADAL" clId="{57E5C21B-113F-E948-B8BB-730BAE048915}" dt="2024-02-19T14:19:23.068" v="1" actId="27636"/>
          <ac:spMkLst>
            <pc:docMk/>
            <pc:sldMk cId="0" sldId="256"/>
            <ac:spMk id="129" creationId="{00000000-0000-0000-0000-000000000000}"/>
          </ac:spMkLst>
        </pc:spChg>
      </pc:sldChg>
      <pc:sldChg chg="addSp delSp modSp mod">
        <pc:chgData name="Charles Kwakye" userId="ab3b759d-e9b4-4761-a963-a88335a4aea1" providerId="ADAL" clId="{57E5C21B-113F-E948-B8BB-730BAE048915}" dt="2024-02-20T01:18:46.335" v="162" actId="20577"/>
        <pc:sldMkLst>
          <pc:docMk/>
          <pc:sldMk cId="2887200529" sldId="310"/>
        </pc:sldMkLst>
        <pc:spChg chg="del">
          <ac:chgData name="Charles Kwakye" userId="ab3b759d-e9b4-4761-a963-a88335a4aea1" providerId="ADAL" clId="{57E5C21B-113F-E948-B8BB-730BAE048915}" dt="2024-02-19T20:33:30.228" v="72" actId="478"/>
          <ac:spMkLst>
            <pc:docMk/>
            <pc:sldMk cId="2887200529" sldId="310"/>
            <ac:spMk id="2" creationId="{1189A699-3940-F680-F163-38930FA79890}"/>
          </ac:spMkLst>
        </pc:spChg>
        <pc:spChg chg="add mod">
          <ac:chgData name="Charles Kwakye" userId="ab3b759d-e9b4-4761-a963-a88335a4aea1" providerId="ADAL" clId="{57E5C21B-113F-E948-B8BB-730BAE048915}" dt="2024-02-20T00:48:35.044" v="111" actId="1076"/>
          <ac:spMkLst>
            <pc:docMk/>
            <pc:sldMk cId="2887200529" sldId="310"/>
            <ac:spMk id="3" creationId="{ED4172CA-4473-5079-2E8B-C3BF765EAF79}"/>
          </ac:spMkLst>
        </pc:spChg>
        <pc:spChg chg="add mod">
          <ac:chgData name="Charles Kwakye" userId="ab3b759d-e9b4-4761-a963-a88335a4aea1" providerId="ADAL" clId="{57E5C21B-113F-E948-B8BB-730BAE048915}" dt="2024-02-20T00:51:38.478" v="126" actId="1076"/>
          <ac:spMkLst>
            <pc:docMk/>
            <pc:sldMk cId="2887200529" sldId="310"/>
            <ac:spMk id="6" creationId="{566FE869-B637-967F-0064-BF348B1425C8}"/>
          </ac:spMkLst>
        </pc:spChg>
        <pc:spChg chg="add mod">
          <ac:chgData name="Charles Kwakye" userId="ab3b759d-e9b4-4761-a963-a88335a4aea1" providerId="ADAL" clId="{57E5C21B-113F-E948-B8BB-730BAE048915}" dt="2024-02-20T01:17:42.017" v="138" actId="1076"/>
          <ac:spMkLst>
            <pc:docMk/>
            <pc:sldMk cId="2887200529" sldId="310"/>
            <ac:spMk id="7" creationId="{605B9B3C-3D88-291D-CFC2-9AAE37CF8A57}"/>
          </ac:spMkLst>
        </pc:spChg>
        <pc:spChg chg="add mod">
          <ac:chgData name="Charles Kwakye" userId="ab3b759d-e9b4-4761-a963-a88335a4aea1" providerId="ADAL" clId="{57E5C21B-113F-E948-B8BB-730BAE048915}" dt="2024-02-20T01:18:46.335" v="162" actId="20577"/>
          <ac:spMkLst>
            <pc:docMk/>
            <pc:sldMk cId="2887200529" sldId="310"/>
            <ac:spMk id="8" creationId="{F3A33AD2-0CF9-F609-6FBE-3B14CF30B488}"/>
          </ac:spMkLst>
        </pc:spChg>
        <pc:picChg chg="add mod">
          <ac:chgData name="Charles Kwakye" userId="ab3b759d-e9b4-4761-a963-a88335a4aea1" providerId="ADAL" clId="{57E5C21B-113F-E948-B8BB-730BAE048915}" dt="2024-02-20T00:51:20.278" v="115" actId="14100"/>
          <ac:picMkLst>
            <pc:docMk/>
            <pc:sldMk cId="2887200529" sldId="310"/>
            <ac:picMk id="5" creationId="{F3C3FD6F-84B7-70D6-F1C6-9D4C97E78AB5}"/>
          </ac:picMkLst>
        </pc:picChg>
        <pc:picChg chg="add del mod">
          <ac:chgData name="Charles Kwakye" userId="ab3b759d-e9b4-4761-a963-a88335a4aea1" providerId="ADAL" clId="{57E5C21B-113F-E948-B8BB-730BAE048915}" dt="2024-02-20T00:48:14.111" v="108" actId="478"/>
          <ac:picMkLst>
            <pc:docMk/>
            <pc:sldMk cId="2887200529" sldId="310"/>
            <ac:picMk id="2050" creationId="{42612B55-A27B-A7B5-C358-DAB7D84C86E5}"/>
          </ac:picMkLst>
        </pc:picChg>
        <pc:picChg chg="add mod">
          <ac:chgData name="Charles Kwakye" userId="ab3b759d-e9b4-4761-a963-a88335a4aea1" providerId="ADAL" clId="{57E5C21B-113F-E948-B8BB-730BAE048915}" dt="2024-02-20T00:51:15.943" v="114" actId="1076"/>
          <ac:picMkLst>
            <pc:docMk/>
            <pc:sldMk cId="2887200529" sldId="310"/>
            <ac:picMk id="2052" creationId="{235AAAFE-E142-B2F2-E0DB-FD30CA48E6F3}"/>
          </ac:picMkLst>
        </pc:picChg>
        <pc:picChg chg="add mod">
          <ac:chgData name="Charles Kwakye" userId="ab3b759d-e9b4-4761-a963-a88335a4aea1" providerId="ADAL" clId="{57E5C21B-113F-E948-B8BB-730BAE048915}" dt="2024-02-20T01:17:22.516" v="129" actId="1076"/>
          <ac:picMkLst>
            <pc:docMk/>
            <pc:sldMk cId="2887200529" sldId="310"/>
            <ac:picMk id="2054" creationId="{980F21CB-E874-B26C-3675-8369508EDD8B}"/>
          </ac:picMkLst>
        </pc:picChg>
        <pc:picChg chg="add mod">
          <ac:chgData name="Charles Kwakye" userId="ab3b759d-e9b4-4761-a963-a88335a4aea1" providerId="ADAL" clId="{57E5C21B-113F-E948-B8BB-730BAE048915}" dt="2024-02-20T01:18:31.050" v="141" actId="1076"/>
          <ac:picMkLst>
            <pc:docMk/>
            <pc:sldMk cId="2887200529" sldId="310"/>
            <ac:picMk id="2056" creationId="{08EEAF03-4861-E6D0-AF3E-16C1BA8D2F2C}"/>
          </ac:picMkLst>
        </pc:picChg>
      </pc:sldChg>
      <pc:sldChg chg="addSp modSp mod">
        <pc:chgData name="Charles Kwakye" userId="ab3b759d-e9b4-4761-a963-a88335a4aea1" providerId="ADAL" clId="{57E5C21B-113F-E948-B8BB-730BAE048915}" dt="2024-02-19T20:32:53.713" v="71" actId="1076"/>
        <pc:sldMkLst>
          <pc:docMk/>
          <pc:sldMk cId="970256379" sldId="311"/>
        </pc:sldMkLst>
        <pc:spChg chg="add mod">
          <ac:chgData name="Charles Kwakye" userId="ab3b759d-e9b4-4761-a963-a88335a4aea1" providerId="ADAL" clId="{57E5C21B-113F-E948-B8BB-730BAE048915}" dt="2024-02-19T14:20:02.043" v="17" actId="1076"/>
          <ac:spMkLst>
            <pc:docMk/>
            <pc:sldMk cId="970256379" sldId="311"/>
            <ac:spMk id="2" creationId="{43DD1A19-E4B3-1E96-9603-5FA712AD491C}"/>
          </ac:spMkLst>
        </pc:spChg>
        <pc:spChg chg="add mod">
          <ac:chgData name="Charles Kwakye" userId="ab3b759d-e9b4-4761-a963-a88335a4aea1" providerId="ADAL" clId="{57E5C21B-113F-E948-B8BB-730BAE048915}" dt="2024-02-19T20:30:53.823" v="40" actId="1076"/>
          <ac:spMkLst>
            <pc:docMk/>
            <pc:sldMk cId="970256379" sldId="311"/>
            <ac:spMk id="5" creationId="{C20EE673-5B20-131E-4244-AEAF1F4C680B}"/>
          </ac:spMkLst>
        </pc:spChg>
        <pc:spChg chg="add mod">
          <ac:chgData name="Charles Kwakye" userId="ab3b759d-e9b4-4761-a963-a88335a4aea1" providerId="ADAL" clId="{57E5C21B-113F-E948-B8BB-730BAE048915}" dt="2024-02-19T20:32:53.713" v="71" actId="1076"/>
          <ac:spMkLst>
            <pc:docMk/>
            <pc:sldMk cId="970256379" sldId="311"/>
            <ac:spMk id="6" creationId="{04099C35-70C7-AD47-6CD1-17C6D09F9400}"/>
          </ac:spMkLst>
        </pc:spChg>
        <pc:spChg chg="mod">
          <ac:chgData name="Charles Kwakye" userId="ab3b759d-e9b4-4761-a963-a88335a4aea1" providerId="ADAL" clId="{57E5C21B-113F-E948-B8BB-730BAE048915}" dt="2024-02-19T20:30:18.657" v="27" actId="1076"/>
          <ac:spMkLst>
            <pc:docMk/>
            <pc:sldMk cId="970256379" sldId="311"/>
            <ac:spMk id="162" creationId="{00000000-0000-0000-0000-000000000000}"/>
          </ac:spMkLst>
        </pc:spChg>
        <pc:picChg chg="add mod">
          <ac:chgData name="Charles Kwakye" userId="ab3b759d-e9b4-4761-a963-a88335a4aea1" providerId="ADAL" clId="{57E5C21B-113F-E948-B8BB-730BAE048915}" dt="2024-02-19T20:30:21.904" v="28" actId="1076"/>
          <ac:picMkLst>
            <pc:docMk/>
            <pc:sldMk cId="970256379" sldId="311"/>
            <ac:picMk id="4" creationId="{B691B482-29B1-DB81-585A-0C60C37F700E}"/>
          </ac:picMkLst>
        </pc:picChg>
        <pc:picChg chg="add mod">
          <ac:chgData name="Charles Kwakye" userId="ab3b759d-e9b4-4761-a963-a88335a4aea1" providerId="ADAL" clId="{57E5C21B-113F-E948-B8BB-730BAE048915}" dt="2024-02-19T14:19:29.312" v="4" actId="1076"/>
          <ac:picMkLst>
            <pc:docMk/>
            <pc:sldMk cId="970256379" sldId="311"/>
            <ac:picMk id="1026" creationId="{71B12A1C-65E9-C7B6-5701-F053F4D9A254}"/>
          </ac:picMkLst>
        </pc:picChg>
        <pc:picChg chg="add mod">
          <ac:chgData name="Charles Kwakye" userId="ab3b759d-e9b4-4761-a963-a88335a4aea1" providerId="ADAL" clId="{57E5C21B-113F-E948-B8BB-730BAE048915}" dt="2024-02-19T20:32:04.171" v="46" actId="1076"/>
          <ac:picMkLst>
            <pc:docMk/>
            <pc:sldMk cId="970256379" sldId="311"/>
            <ac:picMk id="1028" creationId="{9BC93EDD-CFD7-EA44-AD8A-78D1696EBCB9}"/>
          </ac:picMkLst>
        </pc:picChg>
      </pc:sldChg>
      <pc:sldChg chg="addSp delSp modSp add mod ord">
        <pc:chgData name="Charles Kwakye" userId="ab3b759d-e9b4-4761-a963-a88335a4aea1" providerId="ADAL" clId="{57E5C21B-113F-E948-B8BB-730BAE048915}" dt="2024-02-20T11:19:51.396" v="252" actId="20577"/>
        <pc:sldMkLst>
          <pc:docMk/>
          <pc:sldMk cId="1850720438" sldId="321"/>
        </pc:sldMkLst>
        <pc:spChg chg="add del mod">
          <ac:chgData name="Charles Kwakye" userId="ab3b759d-e9b4-4761-a963-a88335a4aea1" providerId="ADAL" clId="{57E5C21B-113F-E948-B8BB-730BAE048915}" dt="2024-02-20T01:21:30.800" v="212"/>
          <ac:spMkLst>
            <pc:docMk/>
            <pc:sldMk cId="1850720438" sldId="321"/>
            <ac:spMk id="2" creationId="{3A064F75-939D-F99A-74A4-82D9CAEAF687}"/>
          </ac:spMkLst>
        </pc:spChg>
        <pc:spChg chg="mod">
          <ac:chgData name="Charles Kwakye" userId="ab3b759d-e9b4-4761-a963-a88335a4aea1" providerId="ADAL" clId="{57E5C21B-113F-E948-B8BB-730BAE048915}" dt="2024-02-20T01:20:16.541" v="178" actId="1076"/>
          <ac:spMkLst>
            <pc:docMk/>
            <pc:sldMk cId="1850720438" sldId="321"/>
            <ac:spMk id="3" creationId="{CCAB6C30-045E-8293-C002-D79D9114C9F5}"/>
          </ac:spMkLst>
        </pc:spChg>
        <pc:spChg chg="mod">
          <ac:chgData name="Charles Kwakye" userId="ab3b759d-e9b4-4761-a963-a88335a4aea1" providerId="ADAL" clId="{57E5C21B-113F-E948-B8BB-730BAE048915}" dt="2024-02-20T01:20:47.251" v="193" actId="20577"/>
          <ac:spMkLst>
            <pc:docMk/>
            <pc:sldMk cId="1850720438" sldId="321"/>
            <ac:spMk id="6" creationId="{E41B897B-95B1-5FE5-D9F4-AF02F9996CB5}"/>
          </ac:spMkLst>
        </pc:spChg>
        <pc:spChg chg="del mod">
          <ac:chgData name="Charles Kwakye" userId="ab3b759d-e9b4-4761-a963-a88335a4aea1" providerId="ADAL" clId="{57E5C21B-113F-E948-B8BB-730BAE048915}" dt="2024-02-20T01:21:47.867" v="215"/>
          <ac:spMkLst>
            <pc:docMk/>
            <pc:sldMk cId="1850720438" sldId="321"/>
            <ac:spMk id="7" creationId="{D5861526-6199-E283-5A4F-55962BB68F48}"/>
          </ac:spMkLst>
        </pc:spChg>
        <pc:spChg chg="mod">
          <ac:chgData name="Charles Kwakye" userId="ab3b759d-e9b4-4761-a963-a88335a4aea1" providerId="ADAL" clId="{57E5C21B-113F-E948-B8BB-730BAE048915}" dt="2024-02-20T01:22:02.806" v="225" actId="1076"/>
          <ac:spMkLst>
            <pc:docMk/>
            <pc:sldMk cId="1850720438" sldId="321"/>
            <ac:spMk id="8" creationId="{1F9C274A-572B-2475-E3A3-0EE3CA3A029E}"/>
          </ac:spMkLst>
        </pc:spChg>
        <pc:spChg chg="add mod">
          <ac:chgData name="Charles Kwakye" userId="ab3b759d-e9b4-4761-a963-a88335a4aea1" providerId="ADAL" clId="{57E5C21B-113F-E948-B8BB-730BAE048915}" dt="2024-02-20T11:19:51.396" v="252" actId="20577"/>
          <ac:spMkLst>
            <pc:docMk/>
            <pc:sldMk cId="1850720438" sldId="321"/>
            <ac:spMk id="10" creationId="{0F7A514C-45B7-29F9-C900-2503655E85FB}"/>
          </ac:spMkLst>
        </pc:spChg>
        <pc:spChg chg="add del mod">
          <ac:chgData name="Charles Kwakye" userId="ab3b759d-e9b4-4761-a963-a88335a4aea1" providerId="ADAL" clId="{57E5C21B-113F-E948-B8BB-730BAE048915}" dt="2024-02-20T01:23:17.762" v="235" actId="478"/>
          <ac:spMkLst>
            <pc:docMk/>
            <pc:sldMk cId="1850720438" sldId="321"/>
            <ac:spMk id="162" creationId="{8CB49BFF-7D4D-E2E2-1BCD-3ED93DAF113E}"/>
          </ac:spMkLst>
        </pc:spChg>
        <pc:picChg chg="add mod">
          <ac:chgData name="Charles Kwakye" userId="ab3b759d-e9b4-4761-a963-a88335a4aea1" providerId="ADAL" clId="{57E5C21B-113F-E948-B8BB-730BAE048915}" dt="2024-02-20T01:21:49.859" v="216"/>
          <ac:picMkLst>
            <pc:docMk/>
            <pc:sldMk cId="1850720438" sldId="321"/>
            <ac:picMk id="4" creationId="{26101A58-32FF-4D54-105E-E75DAB66C7FB}"/>
          </ac:picMkLst>
        </pc:picChg>
        <pc:picChg chg="del">
          <ac:chgData name="Charles Kwakye" userId="ab3b759d-e9b4-4761-a963-a88335a4aea1" providerId="ADAL" clId="{57E5C21B-113F-E948-B8BB-730BAE048915}" dt="2024-02-20T01:19:41.191" v="165" actId="478"/>
          <ac:picMkLst>
            <pc:docMk/>
            <pc:sldMk cId="1850720438" sldId="321"/>
            <ac:picMk id="5" creationId="{7E6646D3-71BA-0CF1-4DC9-60FC091A992B}"/>
          </ac:picMkLst>
        </pc:picChg>
        <pc:picChg chg="del">
          <ac:chgData name="Charles Kwakye" userId="ab3b759d-e9b4-4761-a963-a88335a4aea1" providerId="ADAL" clId="{57E5C21B-113F-E948-B8BB-730BAE048915}" dt="2024-02-20T01:19:41.191" v="165" actId="478"/>
          <ac:picMkLst>
            <pc:docMk/>
            <pc:sldMk cId="1850720438" sldId="321"/>
            <ac:picMk id="2052" creationId="{DF3B0879-9452-2FAD-1E48-B1A1F0AADD1C}"/>
          </ac:picMkLst>
        </pc:picChg>
        <pc:picChg chg="del">
          <ac:chgData name="Charles Kwakye" userId="ab3b759d-e9b4-4761-a963-a88335a4aea1" providerId="ADAL" clId="{57E5C21B-113F-E948-B8BB-730BAE048915}" dt="2024-02-20T01:19:41.191" v="165" actId="478"/>
          <ac:picMkLst>
            <pc:docMk/>
            <pc:sldMk cId="1850720438" sldId="321"/>
            <ac:picMk id="2054" creationId="{1DDE2ABE-B7B9-7357-7F75-C83F77EEBAC9}"/>
          </ac:picMkLst>
        </pc:picChg>
        <pc:picChg chg="del">
          <ac:chgData name="Charles Kwakye" userId="ab3b759d-e9b4-4761-a963-a88335a4aea1" providerId="ADAL" clId="{57E5C21B-113F-E948-B8BB-730BAE048915}" dt="2024-02-20T01:19:41.191" v="165" actId="478"/>
          <ac:picMkLst>
            <pc:docMk/>
            <pc:sldMk cId="1850720438" sldId="321"/>
            <ac:picMk id="2056" creationId="{EF6B1255-77D6-E6DA-3699-5B1D7841CC5F}"/>
          </ac:picMkLst>
        </pc:picChg>
        <pc:picChg chg="add mod">
          <ac:chgData name="Charles Kwakye" userId="ab3b759d-e9b4-4761-a963-a88335a4aea1" providerId="ADAL" clId="{57E5C21B-113F-E948-B8BB-730BAE048915}" dt="2024-02-20T01:20:06.705" v="169" actId="1076"/>
          <ac:picMkLst>
            <pc:docMk/>
            <pc:sldMk cId="1850720438" sldId="321"/>
            <ac:picMk id="4098" creationId="{CFFE1135-8F60-6E9C-A621-44822D758967}"/>
          </ac:picMkLst>
        </pc:picChg>
        <pc:picChg chg="add mod">
          <ac:chgData name="Charles Kwakye" userId="ab3b759d-e9b4-4761-a963-a88335a4aea1" providerId="ADAL" clId="{57E5C21B-113F-E948-B8BB-730BAE048915}" dt="2024-02-20T01:20:39.123" v="181" actId="1076"/>
          <ac:picMkLst>
            <pc:docMk/>
            <pc:sldMk cId="1850720438" sldId="321"/>
            <ac:picMk id="4100" creationId="{D5E93D6D-1D92-E304-B59E-28F0E999D4C4}"/>
          </ac:picMkLst>
        </pc:picChg>
        <pc:picChg chg="add mod">
          <ac:chgData name="Charles Kwakye" userId="ab3b759d-e9b4-4761-a963-a88335a4aea1" providerId="ADAL" clId="{57E5C21B-113F-E948-B8BB-730BAE048915}" dt="2024-02-20T01:22:06.208" v="226" actId="1076"/>
          <ac:picMkLst>
            <pc:docMk/>
            <pc:sldMk cId="1850720438" sldId="321"/>
            <ac:picMk id="4102" creationId="{AA580A24-B0C0-AA5E-4A9E-EDB5530D5863}"/>
          </ac:picMkLst>
        </pc:picChg>
        <pc:picChg chg="add mod">
          <ac:chgData name="Charles Kwakye" userId="ab3b759d-e9b4-4761-a963-a88335a4aea1" providerId="ADAL" clId="{57E5C21B-113F-E948-B8BB-730BAE048915}" dt="2024-02-20T01:22:52.141" v="229" actId="1076"/>
          <ac:picMkLst>
            <pc:docMk/>
            <pc:sldMk cId="1850720438" sldId="321"/>
            <ac:picMk id="4104" creationId="{47DB0334-AA36-7A0F-D62D-4CADCD2C200E}"/>
          </ac:picMkLst>
        </pc:picChg>
      </pc:sldChg>
    </pc:docChg>
  </pc:docChgLst>
  <pc:docChgLst>
    <pc:chgData name="Jen Verboven" userId="S::r0889629@student.thomasmore.be::efaecf1c-b885-43d2-a207-822fb8d7dc0c" providerId="AD" clId="Web-{F2F1342A-8C80-0CEF-4869-4C152F1920DF}"/>
    <pc:docChg chg="delSld modSld">
      <pc:chgData name="Jen Verboven" userId="S::r0889629@student.thomasmore.be::efaecf1c-b885-43d2-a207-822fb8d7dc0c" providerId="AD" clId="Web-{F2F1342A-8C80-0CEF-4869-4C152F1920DF}" dt="2024-02-20T08:07:20.572" v="67"/>
      <pc:docMkLst>
        <pc:docMk/>
      </pc:docMkLst>
      <pc:sldChg chg="del">
        <pc:chgData name="Jen Verboven" userId="S::r0889629@student.thomasmore.be::efaecf1c-b885-43d2-a207-822fb8d7dc0c" providerId="AD" clId="Web-{F2F1342A-8C80-0CEF-4869-4C152F1920DF}" dt="2024-02-20T08:07:20.572" v="67"/>
        <pc:sldMkLst>
          <pc:docMk/>
          <pc:sldMk cId="1439426232" sldId="317"/>
        </pc:sldMkLst>
      </pc:sldChg>
      <pc:sldChg chg="addSp modSp">
        <pc:chgData name="Jen Verboven" userId="S::r0889629@student.thomasmore.be::efaecf1c-b885-43d2-a207-822fb8d7dc0c" providerId="AD" clId="Web-{F2F1342A-8C80-0CEF-4869-4C152F1920DF}" dt="2024-02-20T08:05:21.147" v="33" actId="1076"/>
        <pc:sldMkLst>
          <pc:docMk/>
          <pc:sldMk cId="3963473900" sldId="327"/>
        </pc:sldMkLst>
        <pc:spChg chg="add mod">
          <ac:chgData name="Jen Verboven" userId="S::r0889629@student.thomasmore.be::efaecf1c-b885-43d2-a207-822fb8d7dc0c" providerId="AD" clId="Web-{F2F1342A-8C80-0CEF-4869-4C152F1920DF}" dt="2024-02-20T08:05:21.147" v="33" actId="1076"/>
          <ac:spMkLst>
            <pc:docMk/>
            <pc:sldMk cId="3963473900" sldId="327"/>
            <ac:spMk id="4" creationId="{30548A36-0390-E845-5796-6694FADC4519}"/>
          </ac:spMkLst>
        </pc:spChg>
      </pc:sldChg>
      <pc:sldChg chg="addSp delSp modSp">
        <pc:chgData name="Jen Verboven" userId="S::r0889629@student.thomasmore.be::efaecf1c-b885-43d2-a207-822fb8d7dc0c" providerId="AD" clId="Web-{F2F1342A-8C80-0CEF-4869-4C152F1920DF}" dt="2024-02-20T08:06:58.556" v="66" actId="1076"/>
        <pc:sldMkLst>
          <pc:docMk/>
          <pc:sldMk cId="3650628991" sldId="329"/>
        </pc:sldMkLst>
        <pc:spChg chg="add mod">
          <ac:chgData name="Jen Verboven" userId="S::r0889629@student.thomasmore.be::efaecf1c-b885-43d2-a207-822fb8d7dc0c" providerId="AD" clId="Web-{F2F1342A-8C80-0CEF-4869-4C152F1920DF}" dt="2024-02-20T08:04:45.942" v="10" actId="1076"/>
          <ac:spMkLst>
            <pc:docMk/>
            <pc:sldMk cId="3650628991" sldId="329"/>
            <ac:spMk id="5" creationId="{7E666F4E-94F6-724F-75F7-FDD78E526A56}"/>
          </ac:spMkLst>
        </pc:spChg>
        <pc:spChg chg="mod">
          <ac:chgData name="Jen Verboven" userId="S::r0889629@student.thomasmore.be::efaecf1c-b885-43d2-a207-822fb8d7dc0c" providerId="AD" clId="Web-{F2F1342A-8C80-0CEF-4869-4C152F1920DF}" dt="2024-02-20T08:06:08.351" v="50" actId="1076"/>
          <ac:spMkLst>
            <pc:docMk/>
            <pc:sldMk cId="3650628991" sldId="329"/>
            <ac:spMk id="10" creationId="{2F8A1A52-14CB-3589-03FA-9BFB3FF5C4D7}"/>
          </ac:spMkLst>
        </pc:spChg>
        <pc:spChg chg="add mod">
          <ac:chgData name="Jen Verboven" userId="S::r0889629@student.thomasmore.be::efaecf1c-b885-43d2-a207-822fb8d7dc0c" providerId="AD" clId="Web-{F2F1342A-8C80-0CEF-4869-4C152F1920DF}" dt="2024-02-20T08:05:43.788" v="37" actId="1076"/>
          <ac:spMkLst>
            <pc:docMk/>
            <pc:sldMk cId="3650628991" sldId="329"/>
            <ac:spMk id="15" creationId="{CC24F7C9-541A-6F88-FAD1-7F4C40BECBAE}"/>
          </ac:spMkLst>
        </pc:spChg>
        <pc:spChg chg="add mod">
          <ac:chgData name="Jen Verboven" userId="S::r0889629@student.thomasmore.be::efaecf1c-b885-43d2-a207-822fb8d7dc0c" providerId="AD" clId="Web-{F2F1342A-8C80-0CEF-4869-4C152F1920DF}" dt="2024-02-20T08:06:28.008" v="56" actId="1076"/>
          <ac:spMkLst>
            <pc:docMk/>
            <pc:sldMk cId="3650628991" sldId="329"/>
            <ac:spMk id="17" creationId="{E23E1333-7188-EF01-0D43-2B6AFC6BA257}"/>
          </ac:spMkLst>
        </pc:spChg>
        <pc:spChg chg="add mod">
          <ac:chgData name="Jen Verboven" userId="S::r0889629@student.thomasmore.be::efaecf1c-b885-43d2-a207-822fb8d7dc0c" providerId="AD" clId="Web-{F2F1342A-8C80-0CEF-4869-4C152F1920DF}" dt="2024-02-20T08:06:58.556" v="66" actId="1076"/>
          <ac:spMkLst>
            <pc:docMk/>
            <pc:sldMk cId="3650628991" sldId="329"/>
            <ac:spMk id="19" creationId="{42F9F635-54B2-1EA2-F200-E879ED69DE9E}"/>
          </ac:spMkLst>
        </pc:spChg>
        <pc:spChg chg="del mod">
          <ac:chgData name="Jen Verboven" userId="S::r0889629@student.thomasmore.be::efaecf1c-b885-43d2-a207-822fb8d7dc0c" providerId="AD" clId="Web-{F2F1342A-8C80-0CEF-4869-4C152F1920DF}" dt="2024-02-20T08:04:52.818" v="14"/>
          <ac:spMkLst>
            <pc:docMk/>
            <pc:sldMk cId="3650628991" sldId="329"/>
            <ac:spMk id="28" creationId="{FA566A95-E40C-5146-9268-0E1B1832BD26}"/>
          </ac:spMkLst>
        </pc:spChg>
        <pc:picChg chg="add del mod">
          <ac:chgData name="Jen Verboven" userId="S::r0889629@student.thomasmore.be::efaecf1c-b885-43d2-a207-822fb8d7dc0c" providerId="AD" clId="Web-{F2F1342A-8C80-0CEF-4869-4C152F1920DF}" dt="2024-02-20T08:04:27.989" v="5"/>
          <ac:picMkLst>
            <pc:docMk/>
            <pc:sldMk cId="3650628991" sldId="329"/>
            <ac:picMk id="3" creationId="{B40B1244-B384-A9C1-7217-7506FD0A51DD}"/>
          </ac:picMkLst>
        </pc:picChg>
        <pc:picChg chg="mod">
          <ac:chgData name="Jen Verboven" userId="S::r0889629@student.thomasmore.be::efaecf1c-b885-43d2-a207-822fb8d7dc0c" providerId="AD" clId="Web-{F2F1342A-8C80-0CEF-4869-4C152F1920DF}" dt="2024-02-20T08:04:36.895" v="8" actId="1076"/>
          <ac:picMkLst>
            <pc:docMk/>
            <pc:sldMk cId="3650628991" sldId="329"/>
            <ac:picMk id="4" creationId="{8186D089-D9D9-FFC2-1C00-8E9F74E6CB8E}"/>
          </ac:picMkLst>
        </pc:picChg>
        <pc:picChg chg="add mod">
          <ac:chgData name="Jen Verboven" userId="S::r0889629@student.thomasmore.be::efaecf1c-b885-43d2-a207-822fb8d7dc0c" providerId="AD" clId="Web-{F2F1342A-8C80-0CEF-4869-4C152F1920DF}" dt="2024-02-20T08:05:43.788" v="36" actId="1076"/>
          <ac:picMkLst>
            <pc:docMk/>
            <pc:sldMk cId="3650628991" sldId="329"/>
            <ac:picMk id="13" creationId="{E31B39C5-1B87-5045-EE3C-6286755C2576}"/>
          </ac:picMkLst>
        </pc:picChg>
        <pc:picChg chg="del">
          <ac:chgData name="Jen Verboven" userId="S::r0889629@student.thomasmore.be::efaecf1c-b885-43d2-a207-822fb8d7dc0c" providerId="AD" clId="Web-{F2F1342A-8C80-0CEF-4869-4C152F1920DF}" dt="2024-02-20T08:04:49.161" v="11"/>
          <ac:picMkLst>
            <pc:docMk/>
            <pc:sldMk cId="3650628991" sldId="329"/>
            <ac:picMk id="30" creationId="{B28AEA3A-1517-AAB5-27C2-75EDC16384E3}"/>
          </ac:picMkLst>
        </pc:picChg>
        <pc:cxnChg chg="mod">
          <ac:chgData name="Jen Verboven" userId="S::r0889629@student.thomasmore.be::efaecf1c-b885-43d2-a207-822fb8d7dc0c" providerId="AD" clId="Web-{F2F1342A-8C80-0CEF-4869-4C152F1920DF}" dt="2024-02-20T08:04:41.270" v="9" actId="14100"/>
          <ac:cxnSpMkLst>
            <pc:docMk/>
            <pc:sldMk cId="3650628991" sldId="329"/>
            <ac:cxnSpMk id="8" creationId="{34239875-933A-2A20-C76C-7C07535516E3}"/>
          </ac:cxnSpMkLst>
        </pc:cxnChg>
        <pc:cxnChg chg="add mod">
          <ac:chgData name="Jen Verboven" userId="S::r0889629@student.thomasmore.be::efaecf1c-b885-43d2-a207-822fb8d7dc0c" providerId="AD" clId="Web-{F2F1342A-8C80-0CEF-4869-4C152F1920DF}" dt="2024-02-20T08:06:20.945" v="54" actId="14100"/>
          <ac:cxnSpMkLst>
            <pc:docMk/>
            <pc:sldMk cId="3650628991" sldId="329"/>
            <ac:cxnSpMk id="16" creationId="{F5C2358D-129C-74C5-A663-8092CD864C5C}"/>
          </ac:cxnSpMkLst>
        </pc:cxnChg>
        <pc:cxnChg chg="add mod">
          <ac:chgData name="Jen Verboven" userId="S::r0889629@student.thomasmore.be::efaecf1c-b885-43d2-a207-822fb8d7dc0c" providerId="AD" clId="Web-{F2F1342A-8C80-0CEF-4869-4C152F1920DF}" dt="2024-02-20T08:06:36.930" v="59" actId="14100"/>
          <ac:cxnSpMkLst>
            <pc:docMk/>
            <pc:sldMk cId="3650628991" sldId="329"/>
            <ac:cxnSpMk id="18" creationId="{EA4909A6-03D8-6FC2-C741-DE86902BBA78}"/>
          </ac:cxnSpMkLst>
        </pc:cxnChg>
      </pc:sldChg>
    </pc:docChg>
  </pc:docChgLst>
  <pc:docChgLst>
    <pc:chgData name="Tristan Van Loy" userId="S::r0837938@student.thomasmore.be::d5a1db7d-0ce2-405d-a104-4e29d5d45836" providerId="AD" clId="Web-{E64E36A0-5729-71F5-795C-8D49F9B9744F}"/>
    <pc:docChg chg="delSld sldOrd modSection">
      <pc:chgData name="Tristan Van Loy" userId="S::r0837938@student.thomasmore.be::d5a1db7d-0ce2-405d-a104-4e29d5d45836" providerId="AD" clId="Web-{E64E36A0-5729-71F5-795C-8D49F9B9744F}" dt="2024-06-19T09:57:37.290" v="1"/>
      <pc:docMkLst>
        <pc:docMk/>
      </pc:docMkLst>
      <pc:sldChg chg="ord">
        <pc:chgData name="Tristan Van Loy" userId="S::r0837938@student.thomasmore.be::d5a1db7d-0ce2-405d-a104-4e29d5d45836" providerId="AD" clId="Web-{E64E36A0-5729-71F5-795C-8D49F9B9744F}" dt="2024-06-19T09:45:30.390" v="0"/>
        <pc:sldMkLst>
          <pc:docMk/>
          <pc:sldMk cId="2887200529" sldId="310"/>
        </pc:sldMkLst>
      </pc:sldChg>
      <pc:sldChg chg="del">
        <pc:chgData name="Tristan Van Loy" userId="S::r0837938@student.thomasmore.be::d5a1db7d-0ce2-405d-a104-4e29d5d45836" providerId="AD" clId="Web-{E64E36A0-5729-71F5-795C-8D49F9B9744F}" dt="2024-06-19T09:57:37.290" v="1"/>
        <pc:sldMkLst>
          <pc:docMk/>
          <pc:sldMk cId="3096258362" sldId="348"/>
        </pc:sldMkLst>
      </pc:sldChg>
    </pc:docChg>
  </pc:docChgLst>
  <pc:docChgLst>
    <pc:chgData name="Wieland Vandebotermet" userId="S::r0882157@student.thomasmore.be::383a05db-c4bd-4aae-b011-63667965c524" providerId="AD" clId="Web-{10ED530F-E8E6-9462-6C73-7B25770EBFC0}"/>
    <pc:docChg chg="addSld delSld modSld sldOrd">
      <pc:chgData name="Wieland Vandebotermet" userId="S::r0882157@student.thomasmore.be::383a05db-c4bd-4aae-b011-63667965c524" providerId="AD" clId="Web-{10ED530F-E8E6-9462-6C73-7B25770EBFC0}" dt="2024-02-19T14:33:16.112" v="586"/>
      <pc:docMkLst>
        <pc:docMk/>
      </pc:docMkLst>
      <pc:sldChg chg="modSp add del">
        <pc:chgData name="Wieland Vandebotermet" userId="S::r0882157@student.thomasmore.be::383a05db-c4bd-4aae-b011-63667965c524" providerId="AD" clId="Web-{10ED530F-E8E6-9462-6C73-7B25770EBFC0}" dt="2024-02-19T13:13:51.066" v="3" actId="20577"/>
        <pc:sldMkLst>
          <pc:docMk/>
          <pc:sldMk cId="223347953" sldId="288"/>
        </pc:sldMkLst>
        <pc:spChg chg="mod">
          <ac:chgData name="Wieland Vandebotermet" userId="S::r0882157@student.thomasmore.be::383a05db-c4bd-4aae-b011-63667965c524" providerId="AD" clId="Web-{10ED530F-E8E6-9462-6C73-7B25770EBFC0}" dt="2024-02-19T13:13:51.066" v="3" actId="20577"/>
          <ac:spMkLst>
            <pc:docMk/>
            <pc:sldMk cId="223347953" sldId="288"/>
            <ac:spMk id="208" creationId="{00000000-0000-0000-0000-000000000000}"/>
          </ac:spMkLst>
        </pc:spChg>
      </pc:sldChg>
      <pc:sldChg chg="del">
        <pc:chgData name="Wieland Vandebotermet" userId="S::r0882157@student.thomasmore.be::383a05db-c4bd-4aae-b011-63667965c524" providerId="AD" clId="Web-{10ED530F-E8E6-9462-6C73-7B25770EBFC0}" dt="2024-02-19T13:13:53.051" v="4"/>
        <pc:sldMkLst>
          <pc:docMk/>
          <pc:sldMk cId="2570417137" sldId="290"/>
        </pc:sldMkLst>
      </pc:sldChg>
      <pc:sldChg chg="modSp">
        <pc:chgData name="Wieland Vandebotermet" userId="S::r0882157@student.thomasmore.be::383a05db-c4bd-4aae-b011-63667965c524" providerId="AD" clId="Web-{10ED530F-E8E6-9462-6C73-7B25770EBFC0}" dt="2024-02-19T13:14:05.004" v="5" actId="20577"/>
        <pc:sldMkLst>
          <pc:docMk/>
          <pc:sldMk cId="2480051639" sldId="293"/>
        </pc:sldMkLst>
        <pc:spChg chg="mod">
          <ac:chgData name="Wieland Vandebotermet" userId="S::r0882157@student.thomasmore.be::383a05db-c4bd-4aae-b011-63667965c524" providerId="AD" clId="Web-{10ED530F-E8E6-9462-6C73-7B25770EBFC0}" dt="2024-02-19T13:14:05.004" v="5" actId="20577"/>
          <ac:spMkLst>
            <pc:docMk/>
            <pc:sldMk cId="2480051639" sldId="293"/>
            <ac:spMk id="2" creationId="{3887FA70-E06C-CCE9-53A1-EBB70B157099}"/>
          </ac:spMkLst>
        </pc:spChg>
      </pc:sldChg>
      <pc:sldChg chg="modSp">
        <pc:chgData name="Wieland Vandebotermet" userId="S::r0882157@student.thomasmore.be::383a05db-c4bd-4aae-b011-63667965c524" providerId="AD" clId="Web-{10ED530F-E8E6-9462-6C73-7B25770EBFC0}" dt="2024-02-19T14:26:02.816" v="585" actId="20577"/>
        <pc:sldMkLst>
          <pc:docMk/>
          <pc:sldMk cId="3331941036" sldId="294"/>
        </pc:sldMkLst>
        <pc:spChg chg="mod">
          <ac:chgData name="Wieland Vandebotermet" userId="S::r0882157@student.thomasmore.be::383a05db-c4bd-4aae-b011-63667965c524" providerId="AD" clId="Web-{10ED530F-E8E6-9462-6C73-7B25770EBFC0}" dt="2024-02-19T14:26:02.816" v="585" actId="20577"/>
          <ac:spMkLst>
            <pc:docMk/>
            <pc:sldMk cId="3331941036" sldId="294"/>
            <ac:spMk id="283" creationId="{00000000-0000-0000-0000-000000000000}"/>
          </ac:spMkLst>
        </pc:spChg>
      </pc:sldChg>
      <pc:sldChg chg="delSp modSp add replId">
        <pc:chgData name="Wieland Vandebotermet" userId="S::r0882157@student.thomasmore.be::383a05db-c4bd-4aae-b011-63667965c524" providerId="AD" clId="Web-{10ED530F-E8E6-9462-6C73-7B25770EBFC0}" dt="2024-02-19T13:33:45.539" v="354" actId="1076"/>
        <pc:sldMkLst>
          <pc:docMk/>
          <pc:sldMk cId="4258645286" sldId="296"/>
        </pc:sldMkLst>
        <pc:spChg chg="mod">
          <ac:chgData name="Wieland Vandebotermet" userId="S::r0882157@student.thomasmore.be::383a05db-c4bd-4aae-b011-63667965c524" providerId="AD" clId="Web-{10ED530F-E8E6-9462-6C73-7B25770EBFC0}" dt="2024-02-19T13:33:45.539" v="354" actId="1076"/>
          <ac:spMkLst>
            <pc:docMk/>
            <pc:sldMk cId="4258645286" sldId="296"/>
            <ac:spMk id="128" creationId="{00000000-0000-0000-0000-000000000000}"/>
          </ac:spMkLst>
        </pc:spChg>
        <pc:spChg chg="del mod">
          <ac:chgData name="Wieland Vandebotermet" userId="S::r0882157@student.thomasmore.be::383a05db-c4bd-4aae-b011-63667965c524" providerId="AD" clId="Web-{10ED530F-E8E6-9462-6C73-7B25770EBFC0}" dt="2024-02-19T13:33:36.523" v="353"/>
          <ac:spMkLst>
            <pc:docMk/>
            <pc:sldMk cId="4258645286" sldId="296"/>
            <ac:spMk id="129" creationId="{00000000-0000-0000-0000-000000000000}"/>
          </ac:spMkLst>
        </pc:spChg>
      </pc:sldChg>
      <pc:sldChg chg="modSp add ord replId">
        <pc:chgData name="Wieland Vandebotermet" userId="S::r0882157@student.thomasmore.be::383a05db-c4bd-4aae-b011-63667965c524" providerId="AD" clId="Web-{10ED530F-E8E6-9462-6C73-7B25770EBFC0}" dt="2024-02-19T14:17:41.298" v="531" actId="20577"/>
        <pc:sldMkLst>
          <pc:docMk/>
          <pc:sldMk cId="2370820157" sldId="297"/>
        </pc:sldMkLst>
        <pc:spChg chg="mod">
          <ac:chgData name="Wieland Vandebotermet" userId="S::r0882157@student.thomasmore.be::383a05db-c4bd-4aae-b011-63667965c524" providerId="AD" clId="Web-{10ED530F-E8E6-9462-6C73-7B25770EBFC0}" dt="2024-02-19T14:17:41.298" v="531" actId="20577"/>
          <ac:spMkLst>
            <pc:docMk/>
            <pc:sldMk cId="2370820157" sldId="297"/>
            <ac:spMk id="145" creationId="{00000000-0000-0000-0000-000000000000}"/>
          </ac:spMkLst>
        </pc:spChg>
      </pc:sldChg>
      <pc:sldChg chg="addSp delSp modSp add del replId">
        <pc:chgData name="Wieland Vandebotermet" userId="S::r0882157@student.thomasmore.be::383a05db-c4bd-4aae-b011-63667965c524" providerId="AD" clId="Web-{10ED530F-E8E6-9462-6C73-7B25770EBFC0}" dt="2024-02-19T13:18:28.840" v="50"/>
        <pc:sldMkLst>
          <pc:docMk/>
          <pc:sldMk cId="1373757935" sldId="298"/>
        </pc:sldMkLst>
        <pc:spChg chg="add del mod">
          <ac:chgData name="Wieland Vandebotermet" userId="S::r0882157@student.thomasmore.be::383a05db-c4bd-4aae-b011-63667965c524" providerId="AD" clId="Web-{10ED530F-E8E6-9462-6C73-7B25770EBFC0}" dt="2024-02-19T13:16:51.353" v="28"/>
          <ac:spMkLst>
            <pc:docMk/>
            <pc:sldMk cId="1373757935" sldId="298"/>
            <ac:spMk id="3" creationId="{CC0E5206-BBAF-6303-622B-C57F37F1E5FD}"/>
          </ac:spMkLst>
        </pc:spChg>
        <pc:spChg chg="del">
          <ac:chgData name="Wieland Vandebotermet" userId="S::r0882157@student.thomasmore.be::383a05db-c4bd-4aae-b011-63667965c524" providerId="AD" clId="Web-{10ED530F-E8E6-9462-6C73-7B25770EBFC0}" dt="2024-02-19T13:16:27.274" v="17"/>
          <ac:spMkLst>
            <pc:docMk/>
            <pc:sldMk cId="1373757935" sldId="298"/>
            <ac:spMk id="128" creationId="{00000000-0000-0000-0000-000000000000}"/>
          </ac:spMkLst>
        </pc:spChg>
        <pc:picChg chg="add del mod">
          <ac:chgData name="Wieland Vandebotermet" userId="S::r0882157@student.thomasmore.be::383a05db-c4bd-4aae-b011-63667965c524" providerId="AD" clId="Web-{10ED530F-E8E6-9462-6C73-7B25770EBFC0}" dt="2024-02-19T13:16:58.572" v="36"/>
          <ac:picMkLst>
            <pc:docMk/>
            <pc:sldMk cId="1373757935" sldId="298"/>
            <ac:picMk id="4" creationId="{21F3B7C9-06FF-944E-3B67-9A23DC8B7DB7}"/>
          </ac:picMkLst>
        </pc:picChg>
        <pc:picChg chg="add del mod">
          <ac:chgData name="Wieland Vandebotermet" userId="S::r0882157@student.thomasmore.be::383a05db-c4bd-4aae-b011-63667965c524" providerId="AD" clId="Web-{10ED530F-E8E6-9462-6C73-7B25770EBFC0}" dt="2024-02-19T13:16:57.384" v="34"/>
          <ac:picMkLst>
            <pc:docMk/>
            <pc:sldMk cId="1373757935" sldId="298"/>
            <ac:picMk id="5" creationId="{35DA66A8-9936-DB3C-A930-AB8F0E7A996D}"/>
          </ac:picMkLst>
        </pc:picChg>
        <pc:picChg chg="add del mod">
          <ac:chgData name="Wieland Vandebotermet" userId="S::r0882157@student.thomasmore.be::383a05db-c4bd-4aae-b011-63667965c524" providerId="AD" clId="Web-{10ED530F-E8E6-9462-6C73-7B25770EBFC0}" dt="2024-02-19T13:17:05.119" v="41"/>
          <ac:picMkLst>
            <pc:docMk/>
            <pc:sldMk cId="1373757935" sldId="298"/>
            <ac:picMk id="6" creationId="{1263CD43-7A33-2FB0-0D75-2426F91A517D}"/>
          </ac:picMkLst>
        </pc:picChg>
        <pc:picChg chg="add del mod">
          <ac:chgData name="Wieland Vandebotermet" userId="S::r0882157@student.thomasmore.be::383a05db-c4bd-4aae-b011-63667965c524" providerId="AD" clId="Web-{10ED530F-E8E6-9462-6C73-7B25770EBFC0}" dt="2024-02-19T13:16:58.087" v="35"/>
          <ac:picMkLst>
            <pc:docMk/>
            <pc:sldMk cId="1373757935" sldId="298"/>
            <ac:picMk id="7" creationId="{ED440622-4413-BCB6-5346-8AFD9CE69996}"/>
          </ac:picMkLst>
        </pc:picChg>
        <pc:picChg chg="add del mod">
          <ac:chgData name="Wieland Vandebotermet" userId="S::r0882157@student.thomasmore.be::383a05db-c4bd-4aae-b011-63667965c524" providerId="AD" clId="Web-{10ED530F-E8E6-9462-6C73-7B25770EBFC0}" dt="2024-02-19T13:17:03.916" v="40"/>
          <ac:picMkLst>
            <pc:docMk/>
            <pc:sldMk cId="1373757935" sldId="298"/>
            <ac:picMk id="8" creationId="{FF486941-DDFF-E9BB-D466-F8CDA00EC659}"/>
          </ac:picMkLst>
        </pc:picChg>
        <pc:picChg chg="add mod">
          <ac:chgData name="Wieland Vandebotermet" userId="S::r0882157@student.thomasmore.be::383a05db-c4bd-4aae-b011-63667965c524" providerId="AD" clId="Web-{10ED530F-E8E6-9462-6C73-7B25770EBFC0}" dt="2024-02-19T13:18:07.699" v="46" actId="1076"/>
          <ac:picMkLst>
            <pc:docMk/>
            <pc:sldMk cId="1373757935" sldId="298"/>
            <ac:picMk id="9" creationId="{C226FC4C-BB61-D076-01A0-5EADD85519C3}"/>
          </ac:picMkLst>
        </pc:picChg>
        <pc:picChg chg="add mod">
          <ac:chgData name="Wieland Vandebotermet" userId="S::r0882157@student.thomasmore.be::383a05db-c4bd-4aae-b011-63667965c524" providerId="AD" clId="Web-{10ED530F-E8E6-9462-6C73-7B25770EBFC0}" dt="2024-02-19T13:18:06.605" v="45" actId="1076"/>
          <ac:picMkLst>
            <pc:docMk/>
            <pc:sldMk cId="1373757935" sldId="298"/>
            <ac:picMk id="10" creationId="{F0CB046A-8139-C7C8-AF9D-C04CA5AF6184}"/>
          </ac:picMkLst>
        </pc:picChg>
      </pc:sldChg>
      <pc:sldChg chg="addSp delSp modSp new">
        <pc:chgData name="Wieland Vandebotermet" userId="S::r0882157@student.thomasmore.be::383a05db-c4bd-4aae-b011-63667965c524" providerId="AD" clId="Web-{10ED530F-E8E6-9462-6C73-7B25770EBFC0}" dt="2024-02-19T13:33:11.679" v="343" actId="20577"/>
        <pc:sldMkLst>
          <pc:docMk/>
          <pc:sldMk cId="478132711" sldId="299"/>
        </pc:sldMkLst>
        <pc:spChg chg="del">
          <ac:chgData name="Wieland Vandebotermet" userId="S::r0882157@student.thomasmore.be::383a05db-c4bd-4aae-b011-63667965c524" providerId="AD" clId="Web-{10ED530F-E8E6-9462-6C73-7B25770EBFC0}" dt="2024-02-19T13:18:34.528" v="52"/>
          <ac:spMkLst>
            <pc:docMk/>
            <pc:sldMk cId="478132711" sldId="299"/>
            <ac:spMk id="2" creationId="{19CDE8F0-D058-2D57-0F2E-D23C577ADB01}"/>
          </ac:spMkLst>
        </pc:spChg>
        <pc:spChg chg="add mod">
          <ac:chgData name="Wieland Vandebotermet" userId="S::r0882157@student.thomasmore.be::383a05db-c4bd-4aae-b011-63667965c524" providerId="AD" clId="Web-{10ED530F-E8E6-9462-6C73-7B25770EBFC0}" dt="2024-02-19T13:32:59.694" v="335"/>
          <ac:spMkLst>
            <pc:docMk/>
            <pc:sldMk cId="478132711" sldId="299"/>
            <ac:spMk id="7" creationId="{39E4151C-9145-8AED-67FF-98104B96F25E}"/>
          </ac:spMkLst>
        </pc:spChg>
        <pc:spChg chg="add mod">
          <ac:chgData name="Wieland Vandebotermet" userId="S::r0882157@student.thomasmore.be::383a05db-c4bd-4aae-b011-63667965c524" providerId="AD" clId="Web-{10ED530F-E8E6-9462-6C73-7B25770EBFC0}" dt="2024-02-19T13:33:11.679" v="343" actId="20577"/>
          <ac:spMkLst>
            <pc:docMk/>
            <pc:sldMk cId="478132711" sldId="299"/>
            <ac:spMk id="8" creationId="{2CC7C844-119D-154E-04B4-05A8C70F5DEE}"/>
          </ac:spMkLst>
        </pc:spChg>
        <pc:spChg chg="add mod">
          <ac:chgData name="Wieland Vandebotermet" userId="S::r0882157@student.thomasmore.be::383a05db-c4bd-4aae-b011-63667965c524" providerId="AD" clId="Web-{10ED530F-E8E6-9462-6C73-7B25770EBFC0}" dt="2024-02-19T13:29:32.032" v="193" actId="20577"/>
          <ac:spMkLst>
            <pc:docMk/>
            <pc:sldMk cId="478132711" sldId="299"/>
            <ac:spMk id="11" creationId="{D7242503-B2C5-456A-0A27-54F248B0E559}"/>
          </ac:spMkLst>
        </pc:spChg>
        <pc:spChg chg="add mod">
          <ac:chgData name="Wieland Vandebotermet" userId="S::r0882157@student.thomasmore.be::383a05db-c4bd-4aae-b011-63667965c524" providerId="AD" clId="Web-{10ED530F-E8E6-9462-6C73-7B25770EBFC0}" dt="2024-02-19T13:29:57.470" v="211" actId="20577"/>
          <ac:spMkLst>
            <pc:docMk/>
            <pc:sldMk cId="478132711" sldId="299"/>
            <ac:spMk id="12" creationId="{601BECB9-6410-E1CE-F019-A6EB439507E8}"/>
          </ac:spMkLst>
        </pc:spChg>
        <pc:picChg chg="add mod">
          <ac:chgData name="Wieland Vandebotermet" userId="S::r0882157@student.thomasmore.be::383a05db-c4bd-4aae-b011-63667965c524" providerId="AD" clId="Web-{10ED530F-E8E6-9462-6C73-7B25770EBFC0}" dt="2024-02-19T13:18:31.450" v="51" actId="1076"/>
          <ac:picMkLst>
            <pc:docMk/>
            <pc:sldMk cId="478132711" sldId="299"/>
            <ac:picMk id="4" creationId="{BA0A57E7-3BCB-93D5-975E-F25A25C364AA}"/>
          </ac:picMkLst>
        </pc:picChg>
        <pc:picChg chg="add mod">
          <ac:chgData name="Wieland Vandebotermet" userId="S::r0882157@student.thomasmore.be::383a05db-c4bd-4aae-b011-63667965c524" providerId="AD" clId="Web-{10ED530F-E8E6-9462-6C73-7B25770EBFC0}" dt="2024-02-19T13:18:51.091" v="55" actId="1076"/>
          <ac:picMkLst>
            <pc:docMk/>
            <pc:sldMk cId="478132711" sldId="299"/>
            <ac:picMk id="6" creationId="{1F387A86-395B-19CB-47E1-6791A2E77561}"/>
          </ac:picMkLst>
        </pc:picChg>
        <pc:picChg chg="add del mod">
          <ac:chgData name="Wieland Vandebotermet" userId="S::r0882157@student.thomasmore.be::383a05db-c4bd-4aae-b011-63667965c524" providerId="AD" clId="Web-{10ED530F-E8E6-9462-6C73-7B25770EBFC0}" dt="2024-02-19T13:28:23.326" v="146"/>
          <ac:picMkLst>
            <pc:docMk/>
            <pc:sldMk cId="478132711" sldId="299"/>
            <ac:picMk id="9" creationId="{BAF7C365-182F-27F8-46EB-30DDC52694B5}"/>
          </ac:picMkLst>
        </pc:picChg>
        <pc:picChg chg="add del mod">
          <ac:chgData name="Wieland Vandebotermet" userId="S::r0882157@student.thomasmore.be::383a05db-c4bd-4aae-b011-63667965c524" providerId="AD" clId="Web-{10ED530F-E8E6-9462-6C73-7B25770EBFC0}" dt="2024-02-19T13:28:22.545" v="145"/>
          <ac:picMkLst>
            <pc:docMk/>
            <pc:sldMk cId="478132711" sldId="299"/>
            <ac:picMk id="10" creationId="{0F2B1150-9447-0B8C-DA7E-DC599D1BB465}"/>
          </ac:picMkLst>
        </pc:picChg>
      </pc:sldChg>
      <pc:sldChg chg="addSp delSp modSp add replId">
        <pc:chgData name="Wieland Vandebotermet" userId="S::r0882157@student.thomasmore.be::383a05db-c4bd-4aae-b011-63667965c524" providerId="AD" clId="Web-{10ED530F-E8E6-9462-6C73-7B25770EBFC0}" dt="2024-02-19T13:32:54.194" v="334"/>
        <pc:sldMkLst>
          <pc:docMk/>
          <pc:sldMk cId="35052413" sldId="301"/>
        </pc:sldMkLst>
        <pc:spChg chg="mod">
          <ac:chgData name="Wieland Vandebotermet" userId="S::r0882157@student.thomasmore.be::383a05db-c4bd-4aae-b011-63667965c524" providerId="AD" clId="Web-{10ED530F-E8E6-9462-6C73-7B25770EBFC0}" dt="2024-02-19T13:32:54.178" v="333"/>
          <ac:spMkLst>
            <pc:docMk/>
            <pc:sldMk cId="35052413" sldId="301"/>
            <ac:spMk id="7" creationId="{39E4151C-9145-8AED-67FF-98104B96F25E}"/>
          </ac:spMkLst>
        </pc:spChg>
        <pc:spChg chg="mod">
          <ac:chgData name="Wieland Vandebotermet" userId="S::r0882157@student.thomasmore.be::383a05db-c4bd-4aae-b011-63667965c524" providerId="AD" clId="Web-{10ED530F-E8E6-9462-6C73-7B25770EBFC0}" dt="2024-02-19T13:32:54.194" v="334"/>
          <ac:spMkLst>
            <pc:docMk/>
            <pc:sldMk cId="35052413" sldId="301"/>
            <ac:spMk id="8" creationId="{2CC7C844-119D-154E-04B4-05A8C70F5DEE}"/>
          </ac:spMkLst>
        </pc:spChg>
        <pc:spChg chg="add mod">
          <ac:chgData name="Wieland Vandebotermet" userId="S::r0882157@student.thomasmore.be::383a05db-c4bd-4aae-b011-63667965c524" providerId="AD" clId="Web-{10ED530F-E8E6-9462-6C73-7B25770EBFC0}" dt="2024-02-19T13:32:23.583" v="305" actId="20577"/>
          <ac:spMkLst>
            <pc:docMk/>
            <pc:sldMk cId="35052413" sldId="301"/>
            <ac:spMk id="9" creationId="{5EC992AC-C0F3-17BF-3B17-E6CB86328ACF}"/>
          </ac:spMkLst>
        </pc:spChg>
        <pc:spChg chg="add mod">
          <ac:chgData name="Wieland Vandebotermet" userId="S::r0882157@student.thomasmore.be::383a05db-c4bd-4aae-b011-63667965c524" providerId="AD" clId="Web-{10ED530F-E8E6-9462-6C73-7B25770EBFC0}" dt="2024-02-19T13:32:10.599" v="277" actId="20577"/>
          <ac:spMkLst>
            <pc:docMk/>
            <pc:sldMk cId="35052413" sldId="301"/>
            <ac:spMk id="11" creationId="{D4141E2A-AA5E-022D-56FA-8D84198E6012}"/>
          </ac:spMkLst>
        </pc:spChg>
        <pc:picChg chg="add mod">
          <ac:chgData name="Wieland Vandebotermet" userId="S::r0882157@student.thomasmore.be::383a05db-c4bd-4aae-b011-63667965c524" providerId="AD" clId="Web-{10ED530F-E8E6-9462-6C73-7B25770EBFC0}" dt="2024-02-19T13:26:23.963" v="92" actId="14100"/>
          <ac:picMkLst>
            <pc:docMk/>
            <pc:sldMk cId="35052413" sldId="301"/>
            <ac:picMk id="2" creationId="{AF743D8A-F431-DD2D-C3EB-EDB82FCBFC6D}"/>
          </ac:picMkLst>
        </pc:picChg>
        <pc:picChg chg="add mod">
          <ac:chgData name="Wieland Vandebotermet" userId="S::r0882157@student.thomasmore.be::383a05db-c4bd-4aae-b011-63667965c524" providerId="AD" clId="Web-{10ED530F-E8E6-9462-6C73-7B25770EBFC0}" dt="2024-02-19T13:26:03.713" v="89" actId="14100"/>
          <ac:picMkLst>
            <pc:docMk/>
            <pc:sldMk cId="35052413" sldId="301"/>
            <ac:picMk id="3" creationId="{DAE2E750-6923-1248-F529-8A02D8E86E36}"/>
          </ac:picMkLst>
        </pc:picChg>
        <pc:picChg chg="del">
          <ac:chgData name="Wieland Vandebotermet" userId="S::r0882157@student.thomasmore.be::383a05db-c4bd-4aae-b011-63667965c524" providerId="AD" clId="Web-{10ED530F-E8E6-9462-6C73-7B25770EBFC0}" dt="2024-02-19T13:26:06.447" v="90"/>
          <ac:picMkLst>
            <pc:docMk/>
            <pc:sldMk cId="35052413" sldId="301"/>
            <ac:picMk id="4" creationId="{BA0A57E7-3BCB-93D5-975E-F25A25C364AA}"/>
          </ac:picMkLst>
        </pc:picChg>
        <pc:picChg chg="del">
          <ac:chgData name="Wieland Vandebotermet" userId="S::r0882157@student.thomasmore.be::383a05db-c4bd-4aae-b011-63667965c524" providerId="AD" clId="Web-{10ED530F-E8E6-9462-6C73-7B25770EBFC0}" dt="2024-02-19T13:25:40.665" v="85"/>
          <ac:picMkLst>
            <pc:docMk/>
            <pc:sldMk cId="35052413" sldId="301"/>
            <ac:picMk id="6" creationId="{1F387A86-395B-19CB-47E1-6791A2E77561}"/>
          </ac:picMkLst>
        </pc:picChg>
      </pc:sldChg>
      <pc:sldChg chg="addSp delSp modSp add replId">
        <pc:chgData name="Wieland Vandebotermet" userId="S::r0882157@student.thomasmore.be::383a05db-c4bd-4aae-b011-63667965c524" providerId="AD" clId="Web-{10ED530F-E8E6-9462-6C73-7B25770EBFC0}" dt="2024-02-19T13:32:51.100" v="332" actId="20577"/>
        <pc:sldMkLst>
          <pc:docMk/>
          <pc:sldMk cId="1725800888" sldId="302"/>
        </pc:sldMkLst>
        <pc:spChg chg="mod">
          <ac:chgData name="Wieland Vandebotermet" userId="S::r0882157@student.thomasmore.be::383a05db-c4bd-4aae-b011-63667965c524" providerId="AD" clId="Web-{10ED530F-E8E6-9462-6C73-7B25770EBFC0}" dt="2024-02-19T13:32:45.193" v="329" actId="20577"/>
          <ac:spMkLst>
            <pc:docMk/>
            <pc:sldMk cId="1725800888" sldId="302"/>
            <ac:spMk id="7" creationId="{39E4151C-9145-8AED-67FF-98104B96F25E}"/>
          </ac:spMkLst>
        </pc:spChg>
        <pc:spChg chg="mod">
          <ac:chgData name="Wieland Vandebotermet" userId="S::r0882157@student.thomasmore.be::383a05db-c4bd-4aae-b011-63667965c524" providerId="AD" clId="Web-{10ED530F-E8E6-9462-6C73-7B25770EBFC0}" dt="2024-02-19T13:32:51.100" v="332" actId="20577"/>
          <ac:spMkLst>
            <pc:docMk/>
            <pc:sldMk cId="1725800888" sldId="302"/>
            <ac:spMk id="8" creationId="{2CC7C844-119D-154E-04B4-05A8C70F5DEE}"/>
          </ac:spMkLst>
        </pc:spChg>
        <pc:spChg chg="add mod">
          <ac:chgData name="Wieland Vandebotermet" userId="S::r0882157@student.thomasmore.be::383a05db-c4bd-4aae-b011-63667965c524" providerId="AD" clId="Web-{10ED530F-E8E6-9462-6C73-7B25770EBFC0}" dt="2024-02-19T13:32:39.365" v="326" actId="20577"/>
          <ac:spMkLst>
            <pc:docMk/>
            <pc:sldMk cId="1725800888" sldId="302"/>
            <ac:spMk id="9" creationId="{1D6A9E87-FCA0-5D09-A497-19995C88BF90}"/>
          </ac:spMkLst>
        </pc:spChg>
        <pc:spChg chg="add mod">
          <ac:chgData name="Wieland Vandebotermet" userId="S::r0882157@student.thomasmore.be::383a05db-c4bd-4aae-b011-63667965c524" providerId="AD" clId="Web-{10ED530F-E8E6-9462-6C73-7B25770EBFC0}" dt="2024-02-19T13:32:35.553" v="322" actId="20577"/>
          <ac:spMkLst>
            <pc:docMk/>
            <pc:sldMk cId="1725800888" sldId="302"/>
            <ac:spMk id="11" creationId="{B5D0630D-FA7C-18A5-8E0D-E5A0EAFCF349}"/>
          </ac:spMkLst>
        </pc:spChg>
        <pc:picChg chg="add mod">
          <ac:chgData name="Wieland Vandebotermet" userId="S::r0882157@student.thomasmore.be::383a05db-c4bd-4aae-b011-63667965c524" providerId="AD" clId="Web-{10ED530F-E8E6-9462-6C73-7B25770EBFC0}" dt="2024-02-19T13:27:19.512" v="111" actId="1076"/>
          <ac:picMkLst>
            <pc:docMk/>
            <pc:sldMk cId="1725800888" sldId="302"/>
            <ac:picMk id="2" creationId="{C1AC3BB5-2DD9-F85C-2B35-4A01B21F5D87}"/>
          </ac:picMkLst>
        </pc:picChg>
        <pc:picChg chg="add mod">
          <ac:chgData name="Wieland Vandebotermet" userId="S::r0882157@student.thomasmore.be::383a05db-c4bd-4aae-b011-63667965c524" providerId="AD" clId="Web-{10ED530F-E8E6-9462-6C73-7B25770EBFC0}" dt="2024-02-19T13:27:11.918" v="109" actId="1076"/>
          <ac:picMkLst>
            <pc:docMk/>
            <pc:sldMk cId="1725800888" sldId="302"/>
            <ac:picMk id="3" creationId="{53DD2297-DDE9-6F34-BD27-A70D4D0B8A0B}"/>
          </ac:picMkLst>
        </pc:picChg>
        <pc:picChg chg="del">
          <ac:chgData name="Wieland Vandebotermet" userId="S::r0882157@student.thomasmore.be::383a05db-c4bd-4aae-b011-63667965c524" providerId="AD" clId="Web-{10ED530F-E8E6-9462-6C73-7B25770EBFC0}" dt="2024-02-19T13:27:13.668" v="110"/>
          <ac:picMkLst>
            <pc:docMk/>
            <pc:sldMk cId="1725800888" sldId="302"/>
            <ac:picMk id="4" creationId="{BA0A57E7-3BCB-93D5-975E-F25A25C364AA}"/>
          </ac:picMkLst>
        </pc:picChg>
        <pc:picChg chg="del">
          <ac:chgData name="Wieland Vandebotermet" userId="S::r0882157@student.thomasmore.be::383a05db-c4bd-4aae-b011-63667965c524" providerId="AD" clId="Web-{10ED530F-E8E6-9462-6C73-7B25770EBFC0}" dt="2024-02-19T13:27:09.887" v="108"/>
          <ac:picMkLst>
            <pc:docMk/>
            <pc:sldMk cId="1725800888" sldId="302"/>
            <ac:picMk id="6" creationId="{1F387A86-395B-19CB-47E1-6791A2E77561}"/>
          </ac:picMkLst>
        </pc:picChg>
      </pc:sldChg>
      <pc:sldChg chg="addSp delSp modSp new del">
        <pc:chgData name="Wieland Vandebotermet" userId="S::r0882157@student.thomasmore.be::383a05db-c4bd-4aae-b011-63667965c524" providerId="AD" clId="Web-{10ED530F-E8E6-9462-6C73-7B25770EBFC0}" dt="2024-02-19T13:52:56.355" v="400"/>
        <pc:sldMkLst>
          <pc:docMk/>
          <pc:sldMk cId="1009332592" sldId="305"/>
        </pc:sldMkLst>
        <pc:spChg chg="del">
          <ac:chgData name="Wieland Vandebotermet" userId="S::r0882157@student.thomasmore.be::383a05db-c4bd-4aae-b011-63667965c524" providerId="AD" clId="Web-{10ED530F-E8E6-9462-6C73-7B25770EBFC0}" dt="2024-02-19T13:50:42.257" v="357"/>
          <ac:spMkLst>
            <pc:docMk/>
            <pc:sldMk cId="1009332592" sldId="305"/>
            <ac:spMk id="2" creationId="{FC6A1265-0537-60F7-56E5-D88E099430B6}"/>
          </ac:spMkLst>
        </pc:spChg>
        <pc:spChg chg="del">
          <ac:chgData name="Wieland Vandebotermet" userId="S::r0882157@student.thomasmore.be::383a05db-c4bd-4aae-b011-63667965c524" providerId="AD" clId="Web-{10ED530F-E8E6-9462-6C73-7B25770EBFC0}" dt="2024-02-19T13:50:43.679" v="359"/>
          <ac:spMkLst>
            <pc:docMk/>
            <pc:sldMk cId="1009332592" sldId="305"/>
            <ac:spMk id="3" creationId="{F4925E0F-7D00-6BFE-B90C-844B20703CD4}"/>
          </ac:spMkLst>
        </pc:spChg>
        <pc:spChg chg="del">
          <ac:chgData name="Wieland Vandebotermet" userId="S::r0882157@student.thomasmore.be::383a05db-c4bd-4aae-b011-63667965c524" providerId="AD" clId="Web-{10ED530F-E8E6-9462-6C73-7B25770EBFC0}" dt="2024-02-19T13:50:44.226" v="360"/>
          <ac:spMkLst>
            <pc:docMk/>
            <pc:sldMk cId="1009332592" sldId="305"/>
            <ac:spMk id="4" creationId="{4DAB706E-4D72-91AF-F956-4AD0D8BF8774}"/>
          </ac:spMkLst>
        </pc:spChg>
        <pc:spChg chg="add del mod">
          <ac:chgData name="Wieland Vandebotermet" userId="S::r0882157@student.thomasmore.be::383a05db-c4bd-4aae-b011-63667965c524" providerId="AD" clId="Web-{10ED530F-E8E6-9462-6C73-7B25770EBFC0}" dt="2024-02-19T13:50:52.351" v="363"/>
          <ac:spMkLst>
            <pc:docMk/>
            <pc:sldMk cId="1009332592" sldId="305"/>
            <ac:spMk id="5" creationId="{C02C5318-1A1E-49D0-B2E2-A4B0FA9E8A40}"/>
          </ac:spMkLst>
        </pc:spChg>
        <pc:spChg chg="add del">
          <ac:chgData name="Wieland Vandebotermet" userId="S::r0882157@student.thomasmore.be::383a05db-c4bd-4aae-b011-63667965c524" providerId="AD" clId="Web-{10ED530F-E8E6-9462-6C73-7B25770EBFC0}" dt="2024-02-19T13:50:43.054" v="358"/>
          <ac:spMkLst>
            <pc:docMk/>
            <pc:sldMk cId="1009332592" sldId="305"/>
            <ac:spMk id="7" creationId="{A69D8CC7-010A-4F00-1C17-17B9A7C19B86}"/>
          </ac:spMkLst>
        </pc:spChg>
        <pc:spChg chg="add mod">
          <ac:chgData name="Wieland Vandebotermet" userId="S::r0882157@student.thomasmore.be::383a05db-c4bd-4aae-b011-63667965c524" providerId="AD" clId="Web-{10ED530F-E8E6-9462-6C73-7B25770EBFC0}" dt="2024-02-19T13:52:37.527" v="394" actId="1076"/>
          <ac:spMkLst>
            <pc:docMk/>
            <pc:sldMk cId="1009332592" sldId="305"/>
            <ac:spMk id="8" creationId="{A69D8CC7-010A-4F00-1C17-17B9A7C19B86}"/>
          </ac:spMkLst>
        </pc:spChg>
        <pc:spChg chg="add del mod">
          <ac:chgData name="Wieland Vandebotermet" userId="S::r0882157@student.thomasmore.be::383a05db-c4bd-4aae-b011-63667965c524" providerId="AD" clId="Web-{10ED530F-E8E6-9462-6C73-7B25770EBFC0}" dt="2024-02-19T13:52:34.214" v="393"/>
          <ac:spMkLst>
            <pc:docMk/>
            <pc:sldMk cId="1009332592" sldId="305"/>
            <ac:spMk id="9" creationId="{C02C5318-1A1E-49D0-B2E2-A4B0FA9E8A40}"/>
          </ac:spMkLst>
        </pc:spChg>
        <pc:picChg chg="add mod">
          <ac:chgData name="Wieland Vandebotermet" userId="S::r0882157@student.thomasmore.be::383a05db-c4bd-4aae-b011-63667965c524" providerId="AD" clId="Web-{10ED530F-E8E6-9462-6C73-7B25770EBFC0}" dt="2024-02-19T13:52:40.324" v="395" actId="1076"/>
          <ac:picMkLst>
            <pc:docMk/>
            <pc:sldMk cId="1009332592" sldId="305"/>
            <ac:picMk id="6" creationId="{48CD60B3-5D42-4448-9D2F-6BB6D3277813}"/>
          </ac:picMkLst>
        </pc:picChg>
      </pc:sldChg>
      <pc:sldChg chg="add del replId">
        <pc:chgData name="Wieland Vandebotermet" userId="S::r0882157@student.thomasmore.be::383a05db-c4bd-4aae-b011-63667965c524" providerId="AD" clId="Web-{10ED530F-E8E6-9462-6C73-7B25770EBFC0}" dt="2024-02-19T13:52:59.434" v="402"/>
        <pc:sldMkLst>
          <pc:docMk/>
          <pc:sldMk cId="4074186160" sldId="306"/>
        </pc:sldMkLst>
      </pc:sldChg>
      <pc:sldChg chg="addSp delSp new">
        <pc:chgData name="Wieland Vandebotermet" userId="S::r0882157@student.thomasmore.be::383a05db-c4bd-4aae-b011-63667965c524" providerId="AD" clId="Web-{10ED530F-E8E6-9462-6C73-7B25770EBFC0}" dt="2024-02-19T13:52:54.418" v="399"/>
        <pc:sldMkLst>
          <pc:docMk/>
          <pc:sldMk cId="203540034" sldId="307"/>
        </pc:sldMkLst>
        <pc:spChg chg="del">
          <ac:chgData name="Wieland Vandebotermet" userId="S::r0882157@student.thomasmore.be::383a05db-c4bd-4aae-b011-63667965c524" providerId="AD" clId="Web-{10ED530F-E8E6-9462-6C73-7B25770EBFC0}" dt="2024-02-19T13:52:54.418" v="399"/>
          <ac:spMkLst>
            <pc:docMk/>
            <pc:sldMk cId="203540034" sldId="307"/>
            <ac:spMk id="2" creationId="{FD4ADAF7-98E8-6E72-4963-8780F85A3897}"/>
          </ac:spMkLst>
        </pc:spChg>
        <pc:spChg chg="add">
          <ac:chgData name="Wieland Vandebotermet" userId="S::r0882157@student.thomasmore.be::383a05db-c4bd-4aae-b011-63667965c524" providerId="AD" clId="Web-{10ED530F-E8E6-9462-6C73-7B25770EBFC0}" dt="2024-02-19T13:52:51.746" v="398"/>
          <ac:spMkLst>
            <pc:docMk/>
            <pc:sldMk cId="203540034" sldId="307"/>
            <ac:spMk id="6" creationId="{A56B3E09-E0EA-CE56-BC95-86ECC417366C}"/>
          </ac:spMkLst>
        </pc:spChg>
        <pc:picChg chg="add">
          <ac:chgData name="Wieland Vandebotermet" userId="S::r0882157@student.thomasmore.be::383a05db-c4bd-4aae-b011-63667965c524" providerId="AD" clId="Web-{10ED530F-E8E6-9462-6C73-7B25770EBFC0}" dt="2024-02-19T13:52:51.730" v="397"/>
          <ac:picMkLst>
            <pc:docMk/>
            <pc:sldMk cId="203540034" sldId="307"/>
            <ac:picMk id="4" creationId="{53DB936D-F8B6-2BC4-F2A9-C239BA69A2E7}"/>
          </ac:picMkLst>
        </pc:picChg>
      </pc:sldChg>
      <pc:sldChg chg="addSp delSp modSp add replId">
        <pc:chgData name="Wieland Vandebotermet" userId="S::r0882157@student.thomasmore.be::383a05db-c4bd-4aae-b011-63667965c524" providerId="AD" clId="Web-{10ED530F-E8E6-9462-6C73-7B25770EBFC0}" dt="2024-02-19T13:53:59.139" v="425" actId="14100"/>
        <pc:sldMkLst>
          <pc:docMk/>
          <pc:sldMk cId="1280342609" sldId="308"/>
        </pc:sldMkLst>
        <pc:spChg chg="add mod">
          <ac:chgData name="Wieland Vandebotermet" userId="S::r0882157@student.thomasmore.be::383a05db-c4bd-4aae-b011-63667965c524" providerId="AD" clId="Web-{10ED530F-E8E6-9462-6C73-7B25770EBFC0}" dt="2024-02-19T13:53:52.232" v="424" actId="1076"/>
          <ac:spMkLst>
            <pc:docMk/>
            <pc:sldMk cId="1280342609" sldId="308"/>
            <ac:spMk id="3" creationId="{5C97684D-C02E-9424-9B06-2FC266B67943}"/>
          </ac:spMkLst>
        </pc:spChg>
        <pc:spChg chg="add mod">
          <ac:chgData name="Wieland Vandebotermet" userId="S::r0882157@student.thomasmore.be::383a05db-c4bd-4aae-b011-63667965c524" providerId="AD" clId="Web-{10ED530F-E8E6-9462-6C73-7B25770EBFC0}" dt="2024-02-19T13:53:59.139" v="425" actId="14100"/>
          <ac:spMkLst>
            <pc:docMk/>
            <pc:sldMk cId="1280342609" sldId="308"/>
            <ac:spMk id="5" creationId="{2F774A61-A489-CB98-6A67-34860E9CC5CB}"/>
          </ac:spMkLst>
        </pc:spChg>
        <pc:spChg chg="del">
          <ac:chgData name="Wieland Vandebotermet" userId="S::r0882157@student.thomasmore.be::383a05db-c4bd-4aae-b011-63667965c524" providerId="AD" clId="Web-{10ED530F-E8E6-9462-6C73-7B25770EBFC0}" dt="2024-02-19T13:53:08.403" v="403"/>
          <ac:spMkLst>
            <pc:docMk/>
            <pc:sldMk cId="1280342609" sldId="308"/>
            <ac:spMk id="6" creationId="{A56B3E09-E0EA-CE56-BC95-86ECC417366C}"/>
          </ac:spMkLst>
        </pc:spChg>
        <pc:picChg chg="add mod">
          <ac:chgData name="Wieland Vandebotermet" userId="S::r0882157@student.thomasmore.be::383a05db-c4bd-4aae-b011-63667965c524" providerId="AD" clId="Web-{10ED530F-E8E6-9462-6C73-7B25770EBFC0}" dt="2024-02-19T13:53:49.701" v="423" actId="1076"/>
          <ac:picMkLst>
            <pc:docMk/>
            <pc:sldMk cId="1280342609" sldId="308"/>
            <ac:picMk id="2" creationId="{A21EA617-6D48-425F-97A8-7FEC82C8F401}"/>
          </ac:picMkLst>
        </pc:picChg>
        <pc:picChg chg="del">
          <ac:chgData name="Wieland Vandebotermet" userId="S::r0882157@student.thomasmore.be::383a05db-c4bd-4aae-b011-63667965c524" providerId="AD" clId="Web-{10ED530F-E8E6-9462-6C73-7B25770EBFC0}" dt="2024-02-19T13:53:08.809" v="404"/>
          <ac:picMkLst>
            <pc:docMk/>
            <pc:sldMk cId="1280342609" sldId="308"/>
            <ac:picMk id="4" creationId="{53DB936D-F8B6-2BC4-F2A9-C239BA69A2E7}"/>
          </ac:picMkLst>
        </pc:picChg>
      </pc:sldChg>
      <pc:sldChg chg="addSp delSp modSp add del replId">
        <pc:chgData name="Wieland Vandebotermet" userId="S::r0882157@student.thomasmore.be::383a05db-c4bd-4aae-b011-63667965c524" providerId="AD" clId="Web-{10ED530F-E8E6-9462-6C73-7B25770EBFC0}" dt="2024-02-19T13:56:33.613" v="460"/>
        <pc:sldMkLst>
          <pc:docMk/>
          <pc:sldMk cId="1047441107" sldId="309"/>
        </pc:sldMkLst>
        <pc:spChg chg="del">
          <ac:chgData name="Wieland Vandebotermet" userId="S::r0882157@student.thomasmore.be::383a05db-c4bd-4aae-b011-63667965c524" providerId="AD" clId="Web-{10ED530F-E8E6-9462-6C73-7B25770EBFC0}" dt="2024-02-19T13:54:17.874" v="429"/>
          <ac:spMkLst>
            <pc:docMk/>
            <pc:sldMk cId="1047441107" sldId="309"/>
            <ac:spMk id="3" creationId="{5C97684D-C02E-9424-9B06-2FC266B67943}"/>
          </ac:spMkLst>
        </pc:spChg>
        <pc:spChg chg="add del mod">
          <ac:chgData name="Wieland Vandebotermet" userId="S::r0882157@student.thomasmore.be::383a05db-c4bd-4aae-b011-63667965c524" providerId="AD" clId="Web-{10ED530F-E8E6-9462-6C73-7B25770EBFC0}" dt="2024-02-19T13:56:08.112" v="457"/>
          <ac:spMkLst>
            <pc:docMk/>
            <pc:sldMk cId="1047441107" sldId="309"/>
            <ac:spMk id="4" creationId="{7898E9C8-98B6-20AE-FE58-CEEDAD03460F}"/>
          </ac:spMkLst>
        </pc:spChg>
        <pc:spChg chg="del">
          <ac:chgData name="Wieland Vandebotermet" userId="S::r0882157@student.thomasmore.be::383a05db-c4bd-4aae-b011-63667965c524" providerId="AD" clId="Web-{10ED530F-E8E6-9462-6C73-7B25770EBFC0}" dt="2024-02-19T13:54:17.514" v="428"/>
          <ac:spMkLst>
            <pc:docMk/>
            <pc:sldMk cId="1047441107" sldId="309"/>
            <ac:spMk id="5" creationId="{2F774A61-A489-CB98-6A67-34860E9CC5CB}"/>
          </ac:spMkLst>
        </pc:spChg>
        <pc:spChg chg="add del mod">
          <ac:chgData name="Wieland Vandebotermet" userId="S::r0882157@student.thomasmore.be::383a05db-c4bd-4aae-b011-63667965c524" providerId="AD" clId="Web-{10ED530F-E8E6-9462-6C73-7B25770EBFC0}" dt="2024-02-19T13:56:08.722" v="458"/>
          <ac:spMkLst>
            <pc:docMk/>
            <pc:sldMk cId="1047441107" sldId="309"/>
            <ac:spMk id="6" creationId="{7898E9C8-98B6-20AE-FE58-CEEDAD03460F}"/>
          </ac:spMkLst>
        </pc:spChg>
        <pc:spChg chg="add del mod">
          <ac:chgData name="Wieland Vandebotermet" userId="S::r0882157@student.thomasmore.be::383a05db-c4bd-4aae-b011-63667965c524" providerId="AD" clId="Web-{10ED530F-E8E6-9462-6C73-7B25770EBFC0}" dt="2024-02-19T13:56:09.097" v="459"/>
          <ac:spMkLst>
            <pc:docMk/>
            <pc:sldMk cId="1047441107" sldId="309"/>
            <ac:spMk id="7" creationId="{9C6904B8-45DA-D730-9D14-1F71A4A7107F}"/>
          </ac:spMkLst>
        </pc:spChg>
        <pc:picChg chg="del">
          <ac:chgData name="Wieland Vandebotermet" userId="S::r0882157@student.thomasmore.be::383a05db-c4bd-4aae-b011-63667965c524" providerId="AD" clId="Web-{10ED530F-E8E6-9462-6C73-7B25770EBFC0}" dt="2024-02-19T13:54:16.999" v="427"/>
          <ac:picMkLst>
            <pc:docMk/>
            <pc:sldMk cId="1047441107" sldId="309"/>
            <ac:picMk id="2" creationId="{A21EA617-6D48-425F-97A8-7FEC82C8F401}"/>
          </ac:picMkLst>
        </pc:picChg>
      </pc:sldChg>
      <pc:sldChg chg="addSp delSp modSp new ord">
        <pc:chgData name="Wieland Vandebotermet" userId="S::r0882157@student.thomasmore.be::383a05db-c4bd-4aae-b011-63667965c524" providerId="AD" clId="Web-{10ED530F-E8E6-9462-6C73-7B25770EBFC0}" dt="2024-02-19T14:23:08.419" v="542" actId="20577"/>
        <pc:sldMkLst>
          <pc:docMk/>
          <pc:sldMk cId="2084918860" sldId="309"/>
        </pc:sldMkLst>
        <pc:spChg chg="mod">
          <ac:chgData name="Wieland Vandebotermet" userId="S::r0882157@student.thomasmore.be::383a05db-c4bd-4aae-b011-63667965c524" providerId="AD" clId="Web-{10ED530F-E8E6-9462-6C73-7B25770EBFC0}" dt="2024-02-19T14:23:08.419" v="542" actId="20577"/>
          <ac:spMkLst>
            <pc:docMk/>
            <pc:sldMk cId="2084918860" sldId="309"/>
            <ac:spMk id="2" creationId="{A1703290-5B4F-488F-0814-3BE7FBFD0085}"/>
          </ac:spMkLst>
        </pc:spChg>
        <pc:spChg chg="del">
          <ac:chgData name="Wieland Vandebotermet" userId="S::r0882157@student.thomasmore.be::383a05db-c4bd-4aae-b011-63667965c524" providerId="AD" clId="Web-{10ED530F-E8E6-9462-6C73-7B25770EBFC0}" dt="2024-02-19T13:57:59.132" v="468"/>
          <ac:spMkLst>
            <pc:docMk/>
            <pc:sldMk cId="2084918860" sldId="309"/>
            <ac:spMk id="3" creationId="{81CA1AA7-04A3-5169-AA28-E1D46201D86F}"/>
          </ac:spMkLst>
        </pc:spChg>
        <pc:picChg chg="add mod ord modCrop">
          <ac:chgData name="Wieland Vandebotermet" userId="S::r0882157@student.thomasmore.be::383a05db-c4bd-4aae-b011-63667965c524" providerId="AD" clId="Web-{10ED530F-E8E6-9462-6C73-7B25770EBFC0}" dt="2024-02-19T14:18:23.143" v="537" actId="1076"/>
          <ac:picMkLst>
            <pc:docMk/>
            <pc:sldMk cId="2084918860" sldId="309"/>
            <ac:picMk id="4" creationId="{D2282884-0946-DE6F-1FEE-8329AF89713D}"/>
          </ac:picMkLst>
        </pc:picChg>
      </pc:sldChg>
      <pc:sldChg chg="new del">
        <pc:chgData name="Wieland Vandebotermet" userId="S::r0882157@student.thomasmore.be::383a05db-c4bd-4aae-b011-63667965c524" providerId="AD" clId="Web-{10ED530F-E8E6-9462-6C73-7B25770EBFC0}" dt="2024-02-19T13:57:30.787" v="463"/>
        <pc:sldMkLst>
          <pc:docMk/>
          <pc:sldMk cId="3539368524" sldId="309"/>
        </pc:sldMkLst>
      </pc:sldChg>
      <pc:sldChg chg="add del replId">
        <pc:chgData name="Wieland Vandebotermet" userId="S::r0882157@student.thomasmore.be::383a05db-c4bd-4aae-b011-63667965c524" providerId="AD" clId="Web-{10ED530F-E8E6-9462-6C73-7B25770EBFC0}" dt="2024-02-19T13:54:24.249" v="431"/>
        <pc:sldMkLst>
          <pc:docMk/>
          <pc:sldMk cId="1636803556" sldId="310"/>
        </pc:sldMkLst>
      </pc:sldChg>
      <pc:sldChg chg="new del">
        <pc:chgData name="Wieland Vandebotermet" userId="S::r0882157@student.thomasmore.be::383a05db-c4bd-4aae-b011-63667965c524" providerId="AD" clId="Web-{10ED530F-E8E6-9462-6C73-7B25770EBFC0}" dt="2024-02-19T13:57:31.631" v="464"/>
        <pc:sldMkLst>
          <pc:docMk/>
          <pc:sldMk cId="2310860548" sldId="310"/>
        </pc:sldMkLst>
      </pc:sldChg>
      <pc:sldChg chg="addSp modSp add mod replId modClrScheme chgLayout">
        <pc:chgData name="Wieland Vandebotermet" userId="S::r0882157@student.thomasmore.be::383a05db-c4bd-4aae-b011-63667965c524" providerId="AD" clId="Web-{10ED530F-E8E6-9462-6C73-7B25770EBFC0}" dt="2024-02-19T14:11:16.425" v="521" actId="20577"/>
        <pc:sldMkLst>
          <pc:docMk/>
          <pc:sldMk cId="2887200529" sldId="310"/>
        </pc:sldMkLst>
        <pc:spChg chg="add mod ord">
          <ac:chgData name="Wieland Vandebotermet" userId="S::r0882157@student.thomasmore.be::383a05db-c4bd-4aae-b011-63667965c524" providerId="AD" clId="Web-{10ED530F-E8E6-9462-6C73-7B25770EBFC0}" dt="2024-02-19T14:11:09.644" v="515"/>
          <ac:spMkLst>
            <pc:docMk/>
            <pc:sldMk cId="2887200529" sldId="310"/>
            <ac:spMk id="2" creationId="{1189A699-3940-F680-F163-38930FA79890}"/>
          </ac:spMkLst>
        </pc:spChg>
        <pc:spChg chg="mod ord">
          <ac:chgData name="Wieland Vandebotermet" userId="S::r0882157@student.thomasmore.be::383a05db-c4bd-4aae-b011-63667965c524" providerId="AD" clId="Web-{10ED530F-E8E6-9462-6C73-7B25770EBFC0}" dt="2024-02-19T14:11:16.425" v="521" actId="20577"/>
          <ac:spMkLst>
            <pc:docMk/>
            <pc:sldMk cId="2887200529" sldId="310"/>
            <ac:spMk id="162" creationId="{00000000-0000-0000-0000-000000000000}"/>
          </ac:spMkLst>
        </pc:spChg>
      </pc:sldChg>
      <pc:sldChg chg="modSp add ord replId">
        <pc:chgData name="Wieland Vandebotermet" userId="S::r0882157@student.thomasmore.be::383a05db-c4bd-4aae-b011-63667965c524" providerId="AD" clId="Web-{10ED530F-E8E6-9462-6C73-7B25770EBFC0}" dt="2024-02-19T14:17:02.766" v="529" actId="20577"/>
        <pc:sldMkLst>
          <pc:docMk/>
          <pc:sldMk cId="970256379" sldId="311"/>
        </pc:sldMkLst>
        <pc:spChg chg="mod">
          <ac:chgData name="Wieland Vandebotermet" userId="S::r0882157@student.thomasmore.be::383a05db-c4bd-4aae-b011-63667965c524" providerId="AD" clId="Web-{10ED530F-E8E6-9462-6C73-7B25770EBFC0}" dt="2024-02-19T14:17:02.766" v="529" actId="20577"/>
          <ac:spMkLst>
            <pc:docMk/>
            <pc:sldMk cId="970256379" sldId="311"/>
            <ac:spMk id="162" creationId="{00000000-0000-0000-0000-000000000000}"/>
          </ac:spMkLst>
        </pc:spChg>
      </pc:sldChg>
      <pc:sldChg chg="add del replId">
        <pc:chgData name="Wieland Vandebotermet" userId="S::r0882157@student.thomasmore.be::383a05db-c4bd-4aae-b011-63667965c524" providerId="AD" clId="Web-{10ED530F-E8E6-9462-6C73-7B25770EBFC0}" dt="2024-02-19T14:23:22.591" v="544"/>
        <pc:sldMkLst>
          <pc:docMk/>
          <pc:sldMk cId="1553026253" sldId="312"/>
        </pc:sldMkLst>
      </pc:sldChg>
      <pc:sldChg chg="new del">
        <pc:chgData name="Wieland Vandebotermet" userId="S::r0882157@student.thomasmore.be::383a05db-c4bd-4aae-b011-63667965c524" providerId="AD" clId="Web-{10ED530F-E8E6-9462-6C73-7B25770EBFC0}" dt="2024-02-19T14:24:39.954" v="584"/>
        <pc:sldMkLst>
          <pc:docMk/>
          <pc:sldMk cId="3570910947" sldId="312"/>
        </pc:sldMkLst>
      </pc:sldChg>
      <pc:sldChg chg="addSp delSp modSp new">
        <pc:chgData name="Wieland Vandebotermet" userId="S::r0882157@student.thomasmore.be::383a05db-c4bd-4aae-b011-63667965c524" providerId="AD" clId="Web-{10ED530F-E8E6-9462-6C73-7B25770EBFC0}" dt="2024-02-19T14:24:27.734" v="583" actId="20577"/>
        <pc:sldMkLst>
          <pc:docMk/>
          <pc:sldMk cId="3837567063" sldId="313"/>
        </pc:sldMkLst>
        <pc:spChg chg="mod">
          <ac:chgData name="Wieland Vandebotermet" userId="S::r0882157@student.thomasmore.be::383a05db-c4bd-4aae-b011-63667965c524" providerId="AD" clId="Web-{10ED530F-E8E6-9462-6C73-7B25770EBFC0}" dt="2024-02-19T14:24:05.905" v="564" actId="1076"/>
          <ac:spMkLst>
            <pc:docMk/>
            <pc:sldMk cId="3837567063" sldId="313"/>
            <ac:spMk id="2" creationId="{5FC6487E-AC72-4CBF-64EB-1A2708BF1283}"/>
          </ac:spMkLst>
        </pc:spChg>
        <pc:spChg chg="del">
          <ac:chgData name="Wieland Vandebotermet" userId="S::r0882157@student.thomasmore.be::383a05db-c4bd-4aae-b011-63667965c524" providerId="AD" clId="Web-{10ED530F-E8E6-9462-6C73-7B25770EBFC0}" dt="2024-02-19T14:23:45.077" v="547"/>
          <ac:spMkLst>
            <pc:docMk/>
            <pc:sldMk cId="3837567063" sldId="313"/>
            <ac:spMk id="3" creationId="{BEE84876-3CF9-1E65-1FAF-EBA794569AF6}"/>
          </ac:spMkLst>
        </pc:spChg>
        <pc:spChg chg="add mod">
          <ac:chgData name="Wieland Vandebotermet" userId="S::r0882157@student.thomasmore.be::383a05db-c4bd-4aae-b011-63667965c524" providerId="AD" clId="Web-{10ED530F-E8E6-9462-6C73-7B25770EBFC0}" dt="2024-02-19T14:24:27.734" v="583" actId="20577"/>
          <ac:spMkLst>
            <pc:docMk/>
            <pc:sldMk cId="3837567063" sldId="313"/>
            <ac:spMk id="5" creationId="{0CD15A2B-953B-11FF-1DA8-FF84BEFFE240}"/>
          </ac:spMkLst>
        </pc:spChg>
      </pc:sldChg>
      <pc:sldChg chg="add del replId">
        <pc:chgData name="Wieland Vandebotermet" userId="S::r0882157@student.thomasmore.be::383a05db-c4bd-4aae-b011-63667965c524" providerId="AD" clId="Web-{10ED530F-E8E6-9462-6C73-7B25770EBFC0}" dt="2024-02-19T14:24:02.202" v="563"/>
        <pc:sldMkLst>
          <pc:docMk/>
          <pc:sldMk cId="717682852" sldId="314"/>
        </pc:sldMkLst>
      </pc:sldChg>
      <pc:sldChg chg="new">
        <pc:chgData name="Wieland Vandebotermet" userId="S::r0882157@student.thomasmore.be::383a05db-c4bd-4aae-b011-63667965c524" providerId="AD" clId="Web-{10ED530F-E8E6-9462-6C73-7B25770EBFC0}" dt="2024-02-19T14:33:16.112" v="586"/>
        <pc:sldMkLst>
          <pc:docMk/>
          <pc:sldMk cId="3699222177" sldId="314"/>
        </pc:sldMkLst>
      </pc:sldChg>
    </pc:docChg>
  </pc:docChgLst>
  <pc:docChgLst>
    <pc:chgData name="Charles Kwakye" userId="S::r0879035@student.thomasmore.be::ab3b759d-e9b4-4761-a963-a88335a4aea1" providerId="AD" clId="Web-{61CA330D-C21E-4A11-FD73-52B24A02CA90}"/>
    <pc:docChg chg="modSld">
      <pc:chgData name="Charles Kwakye" userId="S::r0879035@student.thomasmore.be::ab3b759d-e9b4-4761-a963-a88335a4aea1" providerId="AD" clId="Web-{61CA330D-C21E-4A11-FD73-52B24A02CA90}" dt="2024-02-19T14:18:28.049" v="1"/>
      <pc:docMkLst>
        <pc:docMk/>
      </pc:docMkLst>
      <pc:sldChg chg="delSp modSp">
        <pc:chgData name="Charles Kwakye" userId="S::r0879035@student.thomasmore.be::ab3b759d-e9b4-4761-a963-a88335a4aea1" providerId="AD" clId="Web-{61CA330D-C21E-4A11-FD73-52B24A02CA90}" dt="2024-02-19T14:18:28.049" v="1"/>
        <pc:sldMkLst>
          <pc:docMk/>
          <pc:sldMk cId="970256379" sldId="311"/>
        </pc:sldMkLst>
        <pc:spChg chg="del mod">
          <ac:chgData name="Charles Kwakye" userId="S::r0879035@student.thomasmore.be::ab3b759d-e9b4-4761-a963-a88335a4aea1" providerId="AD" clId="Web-{61CA330D-C21E-4A11-FD73-52B24A02CA90}" dt="2024-02-19T14:18:28.049" v="1"/>
          <ac:spMkLst>
            <pc:docMk/>
            <pc:sldMk cId="970256379" sldId="311"/>
            <ac:spMk id="2" creationId="{1189A699-3940-F680-F163-38930FA79890}"/>
          </ac:spMkLst>
        </pc:spChg>
      </pc:sldChg>
    </pc:docChg>
  </pc:docChgLst>
  <pc:docChgLst>
    <pc:chgData name="Tristan Van Loy" userId="S::r0837938@student.thomasmore.be::d5a1db7d-0ce2-405d-a104-4e29d5d45836" providerId="AD" clId="Web-{05096367-1DE7-0526-F7B2-FBB5DE27C010}"/>
    <pc:docChg chg="addSld delSld modSld">
      <pc:chgData name="Tristan Van Loy" userId="S::r0837938@student.thomasmore.be::d5a1db7d-0ce2-405d-a104-4e29d5d45836" providerId="AD" clId="Web-{05096367-1DE7-0526-F7B2-FBB5DE27C010}" dt="2024-02-19T13:28:16.287" v="9" actId="1076"/>
      <pc:docMkLst>
        <pc:docMk/>
      </pc:docMkLst>
      <pc:sldChg chg="addSp modSp new">
        <pc:chgData name="Tristan Van Loy" userId="S::r0837938@student.thomasmore.be::d5a1db7d-0ce2-405d-a104-4e29d5d45836" providerId="AD" clId="Web-{05096367-1DE7-0526-F7B2-FBB5DE27C010}" dt="2024-02-19T13:28:16.287" v="9" actId="1076"/>
        <pc:sldMkLst>
          <pc:docMk/>
          <pc:sldMk cId="2527509715" sldId="304"/>
        </pc:sldMkLst>
        <pc:picChg chg="add mod">
          <ac:chgData name="Tristan Van Loy" userId="S::r0837938@student.thomasmore.be::d5a1db7d-0ce2-405d-a104-4e29d5d45836" providerId="AD" clId="Web-{05096367-1DE7-0526-F7B2-FBB5DE27C010}" dt="2024-02-19T13:28:16.287" v="9" actId="1076"/>
          <ac:picMkLst>
            <pc:docMk/>
            <pc:sldMk cId="2527509715" sldId="304"/>
            <ac:picMk id="2" creationId="{38EAB257-350E-7B07-A5F1-9A064A77CE2C}"/>
          </ac:picMkLst>
        </pc:picChg>
      </pc:sldChg>
      <pc:sldChg chg="new del">
        <pc:chgData name="Tristan Van Loy" userId="S::r0837938@student.thomasmore.be::d5a1db7d-0ce2-405d-a104-4e29d5d45836" providerId="AD" clId="Web-{05096367-1DE7-0526-F7B2-FBB5DE27C010}" dt="2024-02-19T13:25:55.183" v="1"/>
        <pc:sldMkLst>
          <pc:docMk/>
          <pc:sldMk cId="4256907075" sldId="304"/>
        </pc:sldMkLst>
      </pc:sldChg>
    </pc:docChg>
  </pc:docChgLst>
  <pc:docChgLst>
    <pc:chgData name="Tristan Van Loy" userId="S::r0837938@student.thomasmore.be::d5a1db7d-0ce2-405d-a104-4e29d5d45836" providerId="AD" clId="Web-{EF174943-33F2-3588-AE26-14485F7B8341}"/>
    <pc:docChg chg="modSld">
      <pc:chgData name="Tristan Van Loy" userId="S::r0837938@student.thomasmore.be::d5a1db7d-0ce2-405d-a104-4e29d5d45836" providerId="AD" clId="Web-{EF174943-33F2-3588-AE26-14485F7B8341}" dt="2024-02-20T09:32:42.663" v="55" actId="20577"/>
      <pc:docMkLst>
        <pc:docMk/>
      </pc:docMkLst>
      <pc:sldChg chg="addSp delSp modSp">
        <pc:chgData name="Tristan Van Loy" userId="S::r0837938@student.thomasmore.be::d5a1db7d-0ce2-405d-a104-4e29d5d45836" providerId="AD" clId="Web-{EF174943-33F2-3588-AE26-14485F7B8341}" dt="2024-02-20T09:15:15.839" v="5"/>
        <pc:sldMkLst>
          <pc:docMk/>
          <pc:sldMk cId="131228487" sldId="315"/>
        </pc:sldMkLst>
        <pc:picChg chg="add del mod">
          <ac:chgData name="Tristan Van Loy" userId="S::r0837938@student.thomasmore.be::d5a1db7d-0ce2-405d-a104-4e29d5d45836" providerId="AD" clId="Web-{EF174943-33F2-3588-AE26-14485F7B8341}" dt="2024-02-20T09:14:22.726" v="4"/>
          <ac:picMkLst>
            <pc:docMk/>
            <pc:sldMk cId="131228487" sldId="315"/>
            <ac:picMk id="2" creationId="{58CA1F28-530E-C3A7-C4C8-83EB68B02F90}"/>
          </ac:picMkLst>
        </pc:picChg>
        <pc:picChg chg="add mod">
          <ac:chgData name="Tristan Van Loy" userId="S::r0837938@student.thomasmore.be::d5a1db7d-0ce2-405d-a104-4e29d5d45836" providerId="AD" clId="Web-{EF174943-33F2-3588-AE26-14485F7B8341}" dt="2024-02-20T09:15:15.839" v="5"/>
          <ac:picMkLst>
            <pc:docMk/>
            <pc:sldMk cId="131228487" sldId="315"/>
            <ac:picMk id="3" creationId="{39C6C17D-4022-BE7C-4F71-A1E95E93EC16}"/>
          </ac:picMkLst>
        </pc:picChg>
      </pc:sldChg>
      <pc:sldChg chg="modSp">
        <pc:chgData name="Tristan Van Loy" userId="S::r0837938@student.thomasmore.be::d5a1db7d-0ce2-405d-a104-4e29d5d45836" providerId="AD" clId="Web-{EF174943-33F2-3588-AE26-14485F7B8341}" dt="2024-02-20T09:32:42.663" v="55" actId="20577"/>
        <pc:sldMkLst>
          <pc:docMk/>
          <pc:sldMk cId="57794118" sldId="320"/>
        </pc:sldMkLst>
        <pc:spChg chg="mod">
          <ac:chgData name="Tristan Van Loy" userId="S::r0837938@student.thomasmore.be::d5a1db7d-0ce2-405d-a104-4e29d5d45836" providerId="AD" clId="Web-{EF174943-33F2-3588-AE26-14485F7B8341}" dt="2024-02-20T09:32:42.663" v="55" actId="20577"/>
          <ac:spMkLst>
            <pc:docMk/>
            <pc:sldMk cId="57794118" sldId="320"/>
            <ac:spMk id="3" creationId="{A1089FEC-292F-DE6A-EA14-B0B742B61F75}"/>
          </ac:spMkLst>
        </pc:spChg>
      </pc:sldChg>
    </pc:docChg>
  </pc:docChgLst>
  <pc:docChgLst>
    <pc:chgData name="Wieland Vandebotermet" userId="S::r0882157@student.thomasmore.be::383a05db-c4bd-4aae-b011-63667965c524" providerId="AD" clId="Web-{211AD590-1420-A102-ADB6-F2C3CD5E1D0F}"/>
    <pc:docChg chg="addSld delSld modSld">
      <pc:chgData name="Wieland Vandebotermet" userId="S::r0882157@student.thomasmore.be::383a05db-c4bd-4aae-b011-63667965c524" providerId="AD" clId="Web-{211AD590-1420-A102-ADB6-F2C3CD5E1D0F}" dt="2024-02-19T13:04:57.673" v="53" actId="20577"/>
      <pc:docMkLst>
        <pc:docMk/>
      </pc:docMkLst>
      <pc:sldChg chg="modSp">
        <pc:chgData name="Wieland Vandebotermet" userId="S::r0882157@student.thomasmore.be::383a05db-c4bd-4aae-b011-63667965c524" providerId="AD" clId="Web-{211AD590-1420-A102-ADB6-F2C3CD5E1D0F}" dt="2024-02-19T12:32:51.861" v="21" actId="20577"/>
        <pc:sldMkLst>
          <pc:docMk/>
          <pc:sldMk cId="223347953" sldId="288"/>
        </pc:sldMkLst>
        <pc:spChg chg="mod">
          <ac:chgData name="Wieland Vandebotermet" userId="S::r0882157@student.thomasmore.be::383a05db-c4bd-4aae-b011-63667965c524" providerId="AD" clId="Web-{211AD590-1420-A102-ADB6-F2C3CD5E1D0F}" dt="2024-02-19T12:32:51.861" v="21" actId="20577"/>
          <ac:spMkLst>
            <pc:docMk/>
            <pc:sldMk cId="223347953" sldId="288"/>
            <ac:spMk id="208" creationId="{00000000-0000-0000-0000-000000000000}"/>
          </ac:spMkLst>
        </pc:spChg>
      </pc:sldChg>
      <pc:sldChg chg="del">
        <pc:chgData name="Wieland Vandebotermet" userId="S::r0882157@student.thomasmore.be::383a05db-c4bd-4aae-b011-63667965c524" providerId="AD" clId="Web-{211AD590-1420-A102-ADB6-F2C3CD5E1D0F}" dt="2024-02-19T11:58:31.642" v="0"/>
        <pc:sldMkLst>
          <pc:docMk/>
          <pc:sldMk cId="3757406018" sldId="289"/>
        </pc:sldMkLst>
      </pc:sldChg>
      <pc:sldChg chg="modSp">
        <pc:chgData name="Wieland Vandebotermet" userId="S::r0882157@student.thomasmore.be::383a05db-c4bd-4aae-b011-63667965c524" providerId="AD" clId="Web-{211AD590-1420-A102-ADB6-F2C3CD5E1D0F}" dt="2024-02-19T12:32:48.502" v="20" actId="20577"/>
        <pc:sldMkLst>
          <pc:docMk/>
          <pc:sldMk cId="2570417137" sldId="290"/>
        </pc:sldMkLst>
        <pc:spChg chg="mod">
          <ac:chgData name="Wieland Vandebotermet" userId="S::r0882157@student.thomasmore.be::383a05db-c4bd-4aae-b011-63667965c524" providerId="AD" clId="Web-{211AD590-1420-A102-ADB6-F2C3CD5E1D0F}" dt="2024-02-19T12:32:48.502" v="20" actId="20577"/>
          <ac:spMkLst>
            <pc:docMk/>
            <pc:sldMk cId="2570417137" sldId="290"/>
            <ac:spMk id="208" creationId="{00000000-0000-0000-0000-000000000000}"/>
          </ac:spMkLst>
        </pc:spChg>
      </pc:sldChg>
      <pc:sldChg chg="modSp new">
        <pc:chgData name="Wieland Vandebotermet" userId="S::r0882157@student.thomasmore.be::383a05db-c4bd-4aae-b011-63667965c524" providerId="AD" clId="Web-{211AD590-1420-A102-ADB6-F2C3CD5E1D0F}" dt="2024-02-19T12:32:11.656" v="9" actId="20577"/>
        <pc:sldMkLst>
          <pc:docMk/>
          <pc:sldMk cId="2510499207" sldId="291"/>
        </pc:sldMkLst>
        <pc:spChg chg="mod">
          <ac:chgData name="Wieland Vandebotermet" userId="S::r0882157@student.thomasmore.be::383a05db-c4bd-4aae-b011-63667965c524" providerId="AD" clId="Web-{211AD590-1420-A102-ADB6-F2C3CD5E1D0F}" dt="2024-02-19T12:32:11.656" v="9" actId="20577"/>
          <ac:spMkLst>
            <pc:docMk/>
            <pc:sldMk cId="2510499207" sldId="291"/>
            <ac:spMk id="2" creationId="{32DC9026-1B05-582A-E2EF-65C06390F4A4}"/>
          </ac:spMkLst>
        </pc:spChg>
      </pc:sldChg>
      <pc:sldChg chg="modSp new">
        <pc:chgData name="Wieland Vandebotermet" userId="S::r0882157@student.thomasmore.be::383a05db-c4bd-4aae-b011-63667965c524" providerId="AD" clId="Web-{211AD590-1420-A102-ADB6-F2C3CD5E1D0F}" dt="2024-02-19T12:32:21.344" v="15" actId="20577"/>
        <pc:sldMkLst>
          <pc:docMk/>
          <pc:sldMk cId="4202294560" sldId="292"/>
        </pc:sldMkLst>
        <pc:spChg chg="mod">
          <ac:chgData name="Wieland Vandebotermet" userId="S::r0882157@student.thomasmore.be::383a05db-c4bd-4aae-b011-63667965c524" providerId="AD" clId="Web-{211AD590-1420-A102-ADB6-F2C3CD5E1D0F}" dt="2024-02-19T12:32:21.344" v="15" actId="20577"/>
          <ac:spMkLst>
            <pc:docMk/>
            <pc:sldMk cId="4202294560" sldId="292"/>
            <ac:spMk id="2" creationId="{222AE7DA-279C-3A02-3D4D-62918CDF8CC8}"/>
          </ac:spMkLst>
        </pc:spChg>
      </pc:sldChg>
      <pc:sldChg chg="modSp new">
        <pc:chgData name="Wieland Vandebotermet" userId="S::r0882157@student.thomasmore.be::383a05db-c4bd-4aae-b011-63667965c524" providerId="AD" clId="Web-{211AD590-1420-A102-ADB6-F2C3CD5E1D0F}" dt="2024-02-19T12:32:36.767" v="19" actId="20577"/>
        <pc:sldMkLst>
          <pc:docMk/>
          <pc:sldMk cId="2480051639" sldId="293"/>
        </pc:sldMkLst>
        <pc:spChg chg="mod">
          <ac:chgData name="Wieland Vandebotermet" userId="S::r0882157@student.thomasmore.be::383a05db-c4bd-4aae-b011-63667965c524" providerId="AD" clId="Web-{211AD590-1420-A102-ADB6-F2C3CD5E1D0F}" dt="2024-02-19T12:32:36.767" v="19" actId="20577"/>
          <ac:spMkLst>
            <pc:docMk/>
            <pc:sldMk cId="2480051639" sldId="293"/>
            <ac:spMk id="2" creationId="{3887FA70-E06C-CCE9-53A1-EBB70B157099}"/>
          </ac:spMkLst>
        </pc:spChg>
      </pc:sldChg>
      <pc:sldChg chg="modSp add replId">
        <pc:chgData name="Wieland Vandebotermet" userId="S::r0882157@student.thomasmore.be::383a05db-c4bd-4aae-b011-63667965c524" providerId="AD" clId="Web-{211AD590-1420-A102-ADB6-F2C3CD5E1D0F}" dt="2024-02-19T12:35:45.930" v="38" actId="20577"/>
        <pc:sldMkLst>
          <pc:docMk/>
          <pc:sldMk cId="3331941036" sldId="294"/>
        </pc:sldMkLst>
        <pc:spChg chg="mod">
          <ac:chgData name="Wieland Vandebotermet" userId="S::r0882157@student.thomasmore.be::383a05db-c4bd-4aae-b011-63667965c524" providerId="AD" clId="Web-{211AD590-1420-A102-ADB6-F2C3CD5E1D0F}" dt="2024-02-19T12:35:45.930" v="38" actId="20577"/>
          <ac:spMkLst>
            <pc:docMk/>
            <pc:sldMk cId="3331941036" sldId="294"/>
            <ac:spMk id="283" creationId="{00000000-0000-0000-0000-000000000000}"/>
          </ac:spMkLst>
        </pc:spChg>
      </pc:sldChg>
      <pc:sldChg chg="modSp add replId">
        <pc:chgData name="Wieland Vandebotermet" userId="S::r0882157@student.thomasmore.be::383a05db-c4bd-4aae-b011-63667965c524" providerId="AD" clId="Web-{211AD590-1420-A102-ADB6-F2C3CD5E1D0F}" dt="2024-02-19T13:04:57.673" v="53" actId="20577"/>
        <pc:sldMkLst>
          <pc:docMk/>
          <pc:sldMk cId="1773494435" sldId="295"/>
        </pc:sldMkLst>
        <pc:spChg chg="mod">
          <ac:chgData name="Wieland Vandebotermet" userId="S::r0882157@student.thomasmore.be::383a05db-c4bd-4aae-b011-63667965c524" providerId="AD" clId="Web-{211AD590-1420-A102-ADB6-F2C3CD5E1D0F}" dt="2024-02-19T13:04:57.673" v="53" actId="20577"/>
          <ac:spMkLst>
            <pc:docMk/>
            <pc:sldMk cId="1773494435" sldId="295"/>
            <ac:spMk id="2" creationId="{3887FA70-E06C-CCE9-53A1-EBB70B157099}"/>
          </ac:spMkLst>
        </pc:spChg>
      </pc:sldChg>
    </pc:docChg>
  </pc:docChgLst>
  <pc:docChgLst>
    <pc:chgData name="Tristan Van Loy" userId="S::r0837938@student.thomasmore.be::d5a1db7d-0ce2-405d-a104-4e29d5d45836" providerId="AD" clId="Web-{52DEE954-5F8F-01C7-40D5-897504DDCE35}"/>
    <pc:docChg chg="addSld modSld">
      <pc:chgData name="Tristan Van Loy" userId="S::r0837938@student.thomasmore.be::d5a1db7d-0ce2-405d-a104-4e29d5d45836" providerId="AD" clId="Web-{52DEE954-5F8F-01C7-40D5-897504DDCE35}" dt="2024-02-19T23:09:53.339" v="93" actId="14100"/>
      <pc:docMkLst>
        <pc:docMk/>
      </pc:docMkLst>
      <pc:sldChg chg="addSp modSp new">
        <pc:chgData name="Tristan Van Loy" userId="S::r0837938@student.thomasmore.be::d5a1db7d-0ce2-405d-a104-4e29d5d45836" providerId="AD" clId="Web-{52DEE954-5F8F-01C7-40D5-897504DDCE35}" dt="2024-02-19T23:09:53.339" v="93" actId="14100"/>
        <pc:sldMkLst>
          <pc:docMk/>
          <pc:sldMk cId="57794118" sldId="320"/>
        </pc:sldMkLst>
        <pc:spChg chg="mod">
          <ac:chgData name="Tristan Van Loy" userId="S::r0837938@student.thomasmore.be::d5a1db7d-0ce2-405d-a104-4e29d5d45836" providerId="AD" clId="Web-{52DEE954-5F8F-01C7-40D5-897504DDCE35}" dt="2024-02-19T23:05:55.974" v="11" actId="20577"/>
          <ac:spMkLst>
            <pc:docMk/>
            <pc:sldMk cId="57794118" sldId="320"/>
            <ac:spMk id="2" creationId="{E9254C05-F49C-4A9F-751C-3BA4785FBD82}"/>
          </ac:spMkLst>
        </pc:spChg>
        <pc:spChg chg="mod">
          <ac:chgData name="Tristan Van Loy" userId="S::r0837938@student.thomasmore.be::d5a1db7d-0ce2-405d-a104-4e29d5d45836" providerId="AD" clId="Web-{52DEE954-5F8F-01C7-40D5-897504DDCE35}" dt="2024-02-19T23:08:54.182" v="82" actId="20577"/>
          <ac:spMkLst>
            <pc:docMk/>
            <pc:sldMk cId="57794118" sldId="320"/>
            <ac:spMk id="3" creationId="{A1089FEC-292F-DE6A-EA14-B0B742B61F75}"/>
          </ac:spMkLst>
        </pc:spChg>
        <pc:picChg chg="add mod modCrop">
          <ac:chgData name="Tristan Van Loy" userId="S::r0837938@student.thomasmore.be::d5a1db7d-0ce2-405d-a104-4e29d5d45836" providerId="AD" clId="Web-{52DEE954-5F8F-01C7-40D5-897504DDCE35}" dt="2024-02-19T23:09:53.339" v="93" actId="14100"/>
          <ac:picMkLst>
            <pc:docMk/>
            <pc:sldMk cId="57794118" sldId="320"/>
            <ac:picMk id="4" creationId="{3251A746-A36D-E855-1708-FAE82355F02C}"/>
          </ac:picMkLst>
        </pc:picChg>
      </pc:sldChg>
    </pc:docChg>
  </pc:docChgLst>
  <pc:docChgLst>
    <pc:chgData name="Syan Delbart" userId="S::r0786843@student.thomasmore.be::e9efdbf5-8207-467f-a701-aa4860992895" providerId="AD" clId="Web-{68A63F2E-16E1-974D-CB28-103BF3BAF6B7}"/>
    <pc:docChg chg="modSld">
      <pc:chgData name="Syan Delbart" userId="S::r0786843@student.thomasmore.be::e9efdbf5-8207-467f-a701-aa4860992895" providerId="AD" clId="Web-{68A63F2E-16E1-974D-CB28-103BF3BAF6B7}" dt="2024-02-21T09:23:35.441" v="0" actId="20577"/>
      <pc:docMkLst>
        <pc:docMk/>
      </pc:docMkLst>
      <pc:sldChg chg="modSp">
        <pc:chgData name="Syan Delbart" userId="S::r0786843@student.thomasmore.be::e9efdbf5-8207-467f-a701-aa4860992895" providerId="AD" clId="Web-{68A63F2E-16E1-974D-CB28-103BF3BAF6B7}" dt="2024-02-21T09:23:35.441" v="0" actId="20577"/>
        <pc:sldMkLst>
          <pc:docMk/>
          <pc:sldMk cId="2084918860" sldId="309"/>
        </pc:sldMkLst>
        <pc:spChg chg="mod">
          <ac:chgData name="Syan Delbart" userId="S::r0786843@student.thomasmore.be::e9efdbf5-8207-467f-a701-aa4860992895" providerId="AD" clId="Web-{68A63F2E-16E1-974D-CB28-103BF3BAF6B7}" dt="2024-02-21T09:23:35.441" v="0" actId="20577"/>
          <ac:spMkLst>
            <pc:docMk/>
            <pc:sldMk cId="2084918860" sldId="309"/>
            <ac:spMk id="2" creationId="{A1703290-5B4F-488F-0814-3BE7FBFD0085}"/>
          </ac:spMkLst>
        </pc:spChg>
      </pc:sldChg>
    </pc:docChg>
  </pc:docChgLst>
  <pc:docChgLst>
    <pc:chgData name="Tristan Van Loy" userId="S::r0837938@student.thomasmore.be::d5a1db7d-0ce2-405d-a104-4e29d5d45836" providerId="AD" clId="Web-{09E64F9E-EE3E-EAB2-4879-E7B467B149D5}"/>
    <pc:docChg chg="addSld delSld modSld sldOrd modSection">
      <pc:chgData name="Tristan Van Loy" userId="S::r0837938@student.thomasmore.be::d5a1db7d-0ce2-405d-a104-4e29d5d45836" providerId="AD" clId="Web-{09E64F9E-EE3E-EAB2-4879-E7B467B149D5}" dt="2024-02-20T13:53:15.240" v="20" actId="1076"/>
      <pc:docMkLst>
        <pc:docMk/>
      </pc:docMkLst>
      <pc:sldChg chg="addSp delSp modSp">
        <pc:chgData name="Tristan Van Loy" userId="S::r0837938@student.thomasmore.be::d5a1db7d-0ce2-405d-a104-4e29d5d45836" providerId="AD" clId="Web-{09E64F9E-EE3E-EAB2-4879-E7B467B149D5}" dt="2024-02-20T13:53:15.240" v="20" actId="1076"/>
        <pc:sldMkLst>
          <pc:docMk/>
          <pc:sldMk cId="131228487" sldId="315"/>
        </pc:sldMkLst>
        <pc:picChg chg="add mod">
          <ac:chgData name="Tristan Van Loy" userId="S::r0837938@student.thomasmore.be::d5a1db7d-0ce2-405d-a104-4e29d5d45836" providerId="AD" clId="Web-{09E64F9E-EE3E-EAB2-4879-E7B467B149D5}" dt="2024-02-20T13:53:15.240" v="20" actId="1076"/>
          <ac:picMkLst>
            <pc:docMk/>
            <pc:sldMk cId="131228487" sldId="315"/>
            <ac:picMk id="2" creationId="{0140CFDF-EE0C-3EF6-71BA-1B770527C898}"/>
          </ac:picMkLst>
        </pc:picChg>
        <pc:picChg chg="del">
          <ac:chgData name="Tristan Van Loy" userId="S::r0837938@student.thomasmore.be::d5a1db7d-0ce2-405d-a104-4e29d5d45836" providerId="AD" clId="Web-{09E64F9E-EE3E-EAB2-4879-E7B467B149D5}" dt="2024-02-20T13:53:03.568" v="19"/>
          <ac:picMkLst>
            <pc:docMk/>
            <pc:sldMk cId="131228487" sldId="315"/>
            <ac:picMk id="3" creationId="{39C6C17D-4022-BE7C-4F71-A1E95E93EC16}"/>
          </ac:picMkLst>
        </pc:picChg>
      </pc:sldChg>
      <pc:sldChg chg="addSp modSp">
        <pc:chgData name="Tristan Van Loy" userId="S::r0837938@student.thomasmore.be::d5a1db7d-0ce2-405d-a104-4e29d5d45836" providerId="AD" clId="Web-{09E64F9E-EE3E-EAB2-4879-E7B467B149D5}" dt="2024-02-20T13:08:37.133" v="7" actId="1076"/>
        <pc:sldMkLst>
          <pc:docMk/>
          <pc:sldMk cId="57794118" sldId="320"/>
        </pc:sldMkLst>
        <pc:picChg chg="mod">
          <ac:chgData name="Tristan Van Loy" userId="S::r0837938@student.thomasmore.be::d5a1db7d-0ce2-405d-a104-4e29d5d45836" providerId="AD" clId="Web-{09E64F9E-EE3E-EAB2-4879-E7B467B149D5}" dt="2024-02-20T13:04:47.281" v="1" actId="14100"/>
          <ac:picMkLst>
            <pc:docMk/>
            <pc:sldMk cId="57794118" sldId="320"/>
            <ac:picMk id="4" creationId="{3251A746-A36D-E855-1708-FAE82355F02C}"/>
          </ac:picMkLst>
        </pc:picChg>
        <pc:picChg chg="add mod">
          <ac:chgData name="Tristan Van Loy" userId="S::r0837938@student.thomasmore.be::d5a1db7d-0ce2-405d-a104-4e29d5d45836" providerId="AD" clId="Web-{09E64F9E-EE3E-EAB2-4879-E7B467B149D5}" dt="2024-02-20T13:08:37.133" v="7" actId="1076"/>
          <ac:picMkLst>
            <pc:docMk/>
            <pc:sldMk cId="57794118" sldId="320"/>
            <ac:picMk id="5" creationId="{0FAAED5A-414C-D924-6C18-89A96D6F8DDC}"/>
          </ac:picMkLst>
        </pc:picChg>
      </pc:sldChg>
      <pc:sldChg chg="addSp modSp ord">
        <pc:chgData name="Tristan Van Loy" userId="S::r0837938@student.thomasmore.be::d5a1db7d-0ce2-405d-a104-4e29d5d45836" providerId="AD" clId="Web-{09E64F9E-EE3E-EAB2-4879-E7B467B149D5}" dt="2024-02-20T13:40:17.526" v="12"/>
        <pc:sldMkLst>
          <pc:docMk/>
          <pc:sldMk cId="1850720438" sldId="321"/>
        </pc:sldMkLst>
        <pc:picChg chg="add mod">
          <ac:chgData name="Tristan Van Loy" userId="S::r0837938@student.thomasmore.be::d5a1db7d-0ce2-405d-a104-4e29d5d45836" providerId="AD" clId="Web-{09E64F9E-EE3E-EAB2-4879-E7B467B149D5}" dt="2024-02-20T13:24:37.400" v="11" actId="1076"/>
          <ac:picMkLst>
            <pc:docMk/>
            <pc:sldMk cId="1850720438" sldId="321"/>
            <ac:picMk id="2" creationId="{874FED7B-A8CA-9C35-FBBF-89879CEC4A7C}"/>
          </ac:picMkLst>
        </pc:picChg>
      </pc:sldChg>
      <pc:sldChg chg="new del">
        <pc:chgData name="Tristan Van Loy" userId="S::r0837938@student.thomasmore.be::d5a1db7d-0ce2-405d-a104-4e29d5d45836" providerId="AD" clId="Web-{09E64F9E-EE3E-EAB2-4879-E7B467B149D5}" dt="2024-02-20T13:51:06.970" v="14"/>
        <pc:sldMkLst>
          <pc:docMk/>
          <pc:sldMk cId="4002271145" sldId="355"/>
        </pc:sldMkLst>
      </pc:sldChg>
    </pc:docChg>
  </pc:docChgLst>
  <pc:docChgLst>
    <pc:chgData name="Syan Delbart" userId="S::r0786843@student.thomasmore.be::e9efdbf5-8207-467f-a701-aa4860992895" providerId="AD" clId="Web-{551A0A68-2B8A-7E68-0A98-CF0F57D8FD1D}"/>
    <pc:docChg chg="delSld modSld sldOrd addSection delSection modSection">
      <pc:chgData name="Syan Delbart" userId="S::r0786843@student.thomasmore.be::e9efdbf5-8207-467f-a701-aa4860992895" providerId="AD" clId="Web-{551A0A68-2B8A-7E68-0A98-CF0F57D8FD1D}" dt="2024-02-20T13:37:13.701" v="208"/>
      <pc:docMkLst>
        <pc:docMk/>
      </pc:docMkLst>
      <pc:sldChg chg="modNotes">
        <pc:chgData name="Syan Delbart" userId="S::r0786843@student.thomasmore.be::e9efdbf5-8207-467f-a701-aa4860992895" providerId="AD" clId="Web-{551A0A68-2B8A-7E68-0A98-CF0F57D8FD1D}" dt="2024-02-20T13:17:30.945" v="12"/>
        <pc:sldMkLst>
          <pc:docMk/>
          <pc:sldMk cId="0" sldId="259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17:36.461" v="16"/>
        <pc:sldMkLst>
          <pc:docMk/>
          <pc:sldMk cId="0" sldId="262"/>
        </pc:sldMkLst>
      </pc:sldChg>
      <pc:sldChg chg="modSp ord modNotes">
        <pc:chgData name="Syan Delbart" userId="S::r0786843@student.thomasmore.be::e9efdbf5-8207-467f-a701-aa4860992895" providerId="AD" clId="Web-{551A0A68-2B8A-7E68-0A98-CF0F57D8FD1D}" dt="2024-02-20T13:20:57.124" v="59"/>
        <pc:sldMkLst>
          <pc:docMk/>
          <pc:sldMk cId="0" sldId="264"/>
        </pc:sldMkLst>
        <pc:spChg chg="mod">
          <ac:chgData name="Syan Delbart" userId="S::r0786843@student.thomasmore.be::e9efdbf5-8207-467f-a701-aa4860992895" providerId="AD" clId="Web-{551A0A68-2B8A-7E68-0A98-CF0F57D8FD1D}" dt="2024-02-20T13:19:56.653" v="52" actId="20577"/>
          <ac:spMkLst>
            <pc:docMk/>
            <pc:sldMk cId="0" sldId="264"/>
            <ac:spMk id="173" creationId="{00000000-0000-0000-0000-000000000000}"/>
          </ac:spMkLst>
        </pc:spChg>
      </pc:sldChg>
      <pc:sldChg chg="modNotes">
        <pc:chgData name="Syan Delbart" userId="S::r0786843@student.thomasmore.be::e9efdbf5-8207-467f-a701-aa4860992895" providerId="AD" clId="Web-{551A0A68-2B8A-7E68-0A98-CF0F57D8FD1D}" dt="2024-02-20T13:24:16.568" v="108"/>
        <pc:sldMkLst>
          <pc:docMk/>
          <pc:sldMk cId="0" sldId="273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24:31.396" v="126"/>
        <pc:sldMkLst>
          <pc:docMk/>
          <pc:sldMk cId="0" sldId="284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21:09.671" v="66"/>
        <pc:sldMkLst>
          <pc:docMk/>
          <pc:sldMk cId="0" sldId="287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23:59.754" v="102"/>
        <pc:sldMkLst>
          <pc:docMk/>
          <pc:sldMk cId="223347953" sldId="288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22:53.083" v="86"/>
        <pc:sldMkLst>
          <pc:docMk/>
          <pc:sldMk cId="2510499207" sldId="291"/>
        </pc:sldMkLst>
      </pc:sldChg>
      <pc:sldChg chg="del">
        <pc:chgData name="Syan Delbart" userId="S::r0786843@student.thomasmore.be::e9efdbf5-8207-467f-a701-aa4860992895" providerId="AD" clId="Web-{551A0A68-2B8A-7E68-0A98-CF0F57D8FD1D}" dt="2024-02-20T13:37:13.701" v="208"/>
        <pc:sldMkLst>
          <pc:docMk/>
          <pc:sldMk cId="4202294560" sldId="292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21:00.452" v="60"/>
        <pc:sldMkLst>
          <pc:docMk/>
          <pc:sldMk cId="1773494435" sldId="295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17:23.539" v="6"/>
        <pc:sldMkLst>
          <pc:docMk/>
          <pc:sldMk cId="2370820157" sldId="297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17:13.523" v="0"/>
        <pc:sldMkLst>
          <pc:docMk/>
          <pc:sldMk cId="478132711" sldId="299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17:15.773" v="2"/>
        <pc:sldMkLst>
          <pc:docMk/>
          <pc:sldMk cId="35052413" sldId="301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17:16.711" v="3"/>
        <pc:sldMkLst>
          <pc:docMk/>
          <pc:sldMk cId="1725800888" sldId="302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21:06.936" v="63"/>
        <pc:sldMkLst>
          <pc:docMk/>
          <pc:sldMk cId="4193426523" sldId="303"/>
        </pc:sldMkLst>
      </pc:sldChg>
      <pc:sldChg chg="modSp modNotes">
        <pc:chgData name="Syan Delbart" userId="S::r0786843@student.thomasmore.be::e9efdbf5-8207-467f-a701-aa4860992895" providerId="AD" clId="Web-{551A0A68-2B8A-7E68-0A98-CF0F57D8FD1D}" dt="2024-02-20T13:31:03.752" v="175" actId="14100"/>
        <pc:sldMkLst>
          <pc:docMk/>
          <pc:sldMk cId="2527509715" sldId="304"/>
        </pc:sldMkLst>
        <pc:picChg chg="mod">
          <ac:chgData name="Syan Delbart" userId="S::r0786843@student.thomasmore.be::e9efdbf5-8207-467f-a701-aa4860992895" providerId="AD" clId="Web-{551A0A68-2B8A-7E68-0A98-CF0F57D8FD1D}" dt="2024-02-20T13:31:03.752" v="175" actId="14100"/>
          <ac:picMkLst>
            <pc:docMk/>
            <pc:sldMk cId="2527509715" sldId="304"/>
            <ac:picMk id="2" creationId="{38EAB257-350E-7B07-A5F1-9A064A77CE2C}"/>
          </ac:picMkLst>
        </pc:picChg>
      </pc:sldChg>
      <pc:sldChg chg="modNotes">
        <pc:chgData name="Syan Delbart" userId="S::r0786843@student.thomasmore.be::e9efdbf5-8207-467f-a701-aa4860992895" providerId="AD" clId="Web-{551A0A68-2B8A-7E68-0A98-CF0F57D8FD1D}" dt="2024-02-20T13:17:25.789" v="8"/>
        <pc:sldMkLst>
          <pc:docMk/>
          <pc:sldMk cId="203540034" sldId="307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17:28.477" v="10"/>
        <pc:sldMkLst>
          <pc:docMk/>
          <pc:sldMk cId="1280342609" sldId="308"/>
        </pc:sldMkLst>
      </pc:sldChg>
      <pc:sldChg chg="modSp modNotes">
        <pc:chgData name="Syan Delbart" userId="S::r0786843@student.thomasmore.be::e9efdbf5-8207-467f-a701-aa4860992895" providerId="AD" clId="Web-{551A0A68-2B8A-7E68-0A98-CF0F57D8FD1D}" dt="2024-02-20T13:18:20.228" v="24" actId="14100"/>
        <pc:sldMkLst>
          <pc:docMk/>
          <pc:sldMk cId="2084918860" sldId="309"/>
        </pc:sldMkLst>
        <pc:spChg chg="mod">
          <ac:chgData name="Syan Delbart" userId="S::r0786843@student.thomasmore.be::e9efdbf5-8207-467f-a701-aa4860992895" providerId="AD" clId="Web-{551A0A68-2B8A-7E68-0A98-CF0F57D8FD1D}" dt="2024-02-20T13:18:20.228" v="24" actId="14100"/>
          <ac:spMkLst>
            <pc:docMk/>
            <pc:sldMk cId="2084918860" sldId="309"/>
            <ac:spMk id="2" creationId="{A1703290-5B4F-488F-0814-3BE7FBFD0085}"/>
          </ac:spMkLst>
        </pc:spChg>
      </pc:sldChg>
      <pc:sldChg chg="modNotes">
        <pc:chgData name="Syan Delbart" userId="S::r0786843@student.thomasmore.be::e9efdbf5-8207-467f-a701-aa4860992895" providerId="AD" clId="Web-{551A0A68-2B8A-7E68-0A98-CF0F57D8FD1D}" dt="2024-02-20T13:17:48.227" v="20"/>
        <pc:sldMkLst>
          <pc:docMk/>
          <pc:sldMk cId="2887200529" sldId="310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17:41.039" v="18"/>
        <pc:sldMkLst>
          <pc:docMk/>
          <pc:sldMk cId="970256379" sldId="311"/>
        </pc:sldMkLst>
      </pc:sldChg>
      <pc:sldChg chg="del">
        <pc:chgData name="Syan Delbart" userId="S::r0786843@student.thomasmore.be::e9efdbf5-8207-467f-a701-aa4860992895" providerId="AD" clId="Web-{551A0A68-2B8A-7E68-0A98-CF0F57D8FD1D}" dt="2024-02-20T13:24:44.271" v="129"/>
        <pc:sldMkLst>
          <pc:docMk/>
          <pc:sldMk cId="3837567063" sldId="313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24:26.740" v="120"/>
        <pc:sldMkLst>
          <pc:docMk/>
          <pc:sldMk cId="131228487" sldId="315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21:02.968" v="62"/>
        <pc:sldMkLst>
          <pc:docMk/>
          <pc:sldMk cId="3339148156" sldId="316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23:52.520" v="100"/>
        <pc:sldMkLst>
          <pc:docMk/>
          <pc:sldMk cId="3570757605" sldId="318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22:59.518" v="88"/>
        <pc:sldMkLst>
          <pc:docMk/>
          <pc:sldMk cId="3596558639" sldId="319"/>
        </pc:sldMkLst>
      </pc:sldChg>
      <pc:sldChg chg="addSp delSp modSp modNotes">
        <pc:chgData name="Syan Delbart" userId="S::r0786843@student.thomasmore.be::e9efdbf5-8207-467f-a701-aa4860992895" providerId="AD" clId="Web-{551A0A68-2B8A-7E68-0A98-CF0F57D8FD1D}" dt="2024-02-20T13:36:35.418" v="207" actId="14100"/>
        <pc:sldMkLst>
          <pc:docMk/>
          <pc:sldMk cId="57794118" sldId="320"/>
        </pc:sldMkLst>
        <pc:spChg chg="add del mod">
          <ac:chgData name="Syan Delbart" userId="S::r0786843@student.thomasmore.be::e9efdbf5-8207-467f-a701-aa4860992895" providerId="AD" clId="Web-{551A0A68-2B8A-7E68-0A98-CF0F57D8FD1D}" dt="2024-02-20T13:36:31.590" v="206"/>
          <ac:spMkLst>
            <pc:docMk/>
            <pc:sldMk cId="57794118" sldId="320"/>
            <ac:spMk id="6" creationId="{8130CC4E-50F3-FE60-789F-A5ECB56ED818}"/>
          </ac:spMkLst>
        </pc:spChg>
        <pc:spChg chg="add mod">
          <ac:chgData name="Syan Delbart" userId="S::r0786843@student.thomasmore.be::e9efdbf5-8207-467f-a701-aa4860992895" providerId="AD" clId="Web-{551A0A68-2B8A-7E68-0A98-CF0F57D8FD1D}" dt="2024-02-20T13:33:38.585" v="185" actId="1076"/>
          <ac:spMkLst>
            <pc:docMk/>
            <pc:sldMk cId="57794118" sldId="320"/>
            <ac:spMk id="7" creationId="{FA19BECB-AFE5-98B2-F817-63E027F3006E}"/>
          </ac:spMkLst>
        </pc:spChg>
        <pc:spChg chg="add mod">
          <ac:chgData name="Syan Delbart" userId="S::r0786843@student.thomasmore.be::e9efdbf5-8207-467f-a701-aa4860992895" providerId="AD" clId="Web-{551A0A68-2B8A-7E68-0A98-CF0F57D8FD1D}" dt="2024-02-20T13:33:51.679" v="188" actId="14100"/>
          <ac:spMkLst>
            <pc:docMk/>
            <pc:sldMk cId="57794118" sldId="320"/>
            <ac:spMk id="8" creationId="{BF590EBD-CC0D-ECDA-504F-3F97A1E8974A}"/>
          </ac:spMkLst>
        </pc:spChg>
        <pc:picChg chg="add mod">
          <ac:chgData name="Syan Delbart" userId="S::r0786843@student.thomasmore.be::e9efdbf5-8207-467f-a701-aa4860992895" providerId="AD" clId="Web-{551A0A68-2B8A-7E68-0A98-CF0F57D8FD1D}" dt="2024-02-20T13:36:35.418" v="207" actId="14100"/>
          <ac:picMkLst>
            <pc:docMk/>
            <pc:sldMk cId="57794118" sldId="320"/>
            <ac:picMk id="9" creationId="{51BFA711-B32A-FA2F-5417-CB154ACF9FAF}"/>
          </ac:picMkLst>
        </pc:picChg>
      </pc:sldChg>
      <pc:sldChg chg="modNotes">
        <pc:chgData name="Syan Delbart" userId="S::r0786843@student.thomasmore.be::e9efdbf5-8207-467f-a701-aa4860992895" providerId="AD" clId="Web-{551A0A68-2B8A-7E68-0A98-CF0F57D8FD1D}" dt="2024-02-20T13:22:45.033" v="83"/>
        <pc:sldMkLst>
          <pc:docMk/>
          <pc:sldMk cId="1850720438" sldId="321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23:03.628" v="89"/>
        <pc:sldMkLst>
          <pc:docMk/>
          <pc:sldMk cId="3542748637" sldId="322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23:12.675" v="90"/>
        <pc:sldMkLst>
          <pc:docMk/>
          <pc:sldMk cId="2376672007" sldId="323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23:47.535" v="99"/>
        <pc:sldMkLst>
          <pc:docMk/>
          <pc:sldMk cId="2226952413" sldId="324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23:36.269" v="96"/>
        <pc:sldMkLst>
          <pc:docMk/>
          <pc:sldMk cId="2756485266" sldId="325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23:23.863" v="93"/>
        <pc:sldMkLst>
          <pc:docMk/>
          <pc:sldMk cId="861835008" sldId="326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23:21.269" v="92"/>
        <pc:sldMkLst>
          <pc:docMk/>
          <pc:sldMk cId="3963473900" sldId="327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23:28.163" v="94"/>
        <pc:sldMkLst>
          <pc:docMk/>
          <pc:sldMk cId="731781228" sldId="328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23:40.004" v="98"/>
        <pc:sldMkLst>
          <pc:docMk/>
          <pc:sldMk cId="3650628991" sldId="329"/>
        </pc:sldMkLst>
      </pc:sldChg>
      <pc:sldChg chg="modSp modNotes">
        <pc:chgData name="Syan Delbart" userId="S::r0786843@student.thomasmore.be::e9efdbf5-8207-467f-a701-aa4860992895" providerId="AD" clId="Web-{551A0A68-2B8A-7E68-0A98-CF0F57D8FD1D}" dt="2024-02-20T13:25:22.116" v="152" actId="20577"/>
        <pc:sldMkLst>
          <pc:docMk/>
          <pc:sldMk cId="3222653427" sldId="335"/>
        </pc:sldMkLst>
        <pc:spChg chg="mod">
          <ac:chgData name="Syan Delbart" userId="S::r0786843@student.thomasmore.be::e9efdbf5-8207-467f-a701-aa4860992895" providerId="AD" clId="Web-{551A0A68-2B8A-7E68-0A98-CF0F57D8FD1D}" dt="2024-02-20T13:25:22.116" v="152" actId="20577"/>
          <ac:spMkLst>
            <pc:docMk/>
            <pc:sldMk cId="3222653427" sldId="335"/>
            <ac:spMk id="3" creationId="{649B8563-B9D0-A334-4B20-445B48ED829A}"/>
          </ac:spMkLst>
        </pc:spChg>
      </pc:sldChg>
      <pc:sldChg chg="modNotes">
        <pc:chgData name="Syan Delbart" userId="S::r0786843@student.thomasmore.be::e9efdbf5-8207-467f-a701-aa4860992895" providerId="AD" clId="Web-{551A0A68-2B8A-7E68-0A98-CF0F57D8FD1D}" dt="2024-02-20T13:21:50.625" v="77"/>
        <pc:sldMkLst>
          <pc:docMk/>
          <pc:sldMk cId="552831827" sldId="336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21:53.344" v="81"/>
        <pc:sldMkLst>
          <pc:docMk/>
          <pc:sldMk cId="2907877977" sldId="338"/>
        </pc:sldMkLst>
      </pc:sldChg>
      <pc:sldChg chg="modNotes">
        <pc:chgData name="Syan Delbart" userId="S::r0786843@student.thomasmore.be::e9efdbf5-8207-467f-a701-aa4860992895" providerId="AD" clId="Web-{551A0A68-2B8A-7E68-0A98-CF0F57D8FD1D}" dt="2024-02-20T13:24:03.692" v="104"/>
        <pc:sldMkLst>
          <pc:docMk/>
          <pc:sldMk cId="948989602" sldId="339"/>
        </pc:sldMkLst>
      </pc:sldChg>
      <pc:sldChg chg="modSp modNotes">
        <pc:chgData name="Syan Delbart" userId="S::r0786843@student.thomasmore.be::e9efdbf5-8207-467f-a701-aa4860992895" providerId="AD" clId="Web-{551A0A68-2B8A-7E68-0A98-CF0F57D8FD1D}" dt="2024-02-20T13:29:58.390" v="173" actId="20577"/>
        <pc:sldMkLst>
          <pc:docMk/>
          <pc:sldMk cId="1717734" sldId="354"/>
        </pc:sldMkLst>
        <pc:spChg chg="mod">
          <ac:chgData name="Syan Delbart" userId="S::r0786843@student.thomasmore.be::e9efdbf5-8207-467f-a701-aa4860992895" providerId="AD" clId="Web-{551A0A68-2B8A-7E68-0A98-CF0F57D8FD1D}" dt="2024-02-20T13:29:58.390" v="173" actId="20577"/>
          <ac:spMkLst>
            <pc:docMk/>
            <pc:sldMk cId="1717734" sldId="354"/>
            <ac:spMk id="4" creationId="{417C04AB-8E2E-762C-C51A-5CFCF542B25D}"/>
          </ac:spMkLst>
        </pc:spChg>
      </pc:sldChg>
    </pc:docChg>
  </pc:docChgLst>
  <pc:docChgLst>
    <pc:chgData name="Jen Verboven" userId="S::r0889629@student.thomasmore.be::efaecf1c-b885-43d2-a207-822fb8d7dc0c" providerId="AD" clId="Web-{0F8541E1-4EC9-5318-2EBD-B660FA5291CE}"/>
    <pc:docChg chg="addSld delSld modSld sldOrd modSection">
      <pc:chgData name="Jen Verboven" userId="S::r0889629@student.thomasmore.be::efaecf1c-b885-43d2-a207-822fb8d7dc0c" providerId="AD" clId="Web-{0F8541E1-4EC9-5318-2EBD-B660FA5291CE}" dt="2024-02-20T17:03:12.307" v="454"/>
      <pc:docMkLst>
        <pc:docMk/>
      </pc:docMkLst>
      <pc:sldChg chg="ord">
        <pc:chgData name="Jen Verboven" userId="S::r0889629@student.thomasmore.be::efaecf1c-b885-43d2-a207-822fb8d7dc0c" providerId="AD" clId="Web-{0F8541E1-4EC9-5318-2EBD-B660FA5291CE}" dt="2024-02-20T13:18:41.595" v="323"/>
        <pc:sldMkLst>
          <pc:docMk/>
          <pc:sldMk cId="4202294560" sldId="292"/>
        </pc:sldMkLst>
      </pc:sldChg>
      <pc:sldChg chg="del ord">
        <pc:chgData name="Jen Verboven" userId="S::r0889629@student.thomasmore.be::efaecf1c-b885-43d2-a207-822fb8d7dc0c" providerId="AD" clId="Web-{0F8541E1-4EC9-5318-2EBD-B660FA5291CE}" dt="2024-02-20T13:22:12.213" v="327"/>
        <pc:sldMkLst>
          <pc:docMk/>
          <pc:sldMk cId="3331941036" sldId="294"/>
        </pc:sldMkLst>
      </pc:sldChg>
      <pc:sldChg chg="ord">
        <pc:chgData name="Jen Verboven" userId="S::r0889629@student.thomasmore.be::efaecf1c-b885-43d2-a207-822fb8d7dc0c" providerId="AD" clId="Web-{0F8541E1-4EC9-5318-2EBD-B660FA5291CE}" dt="2024-02-20T13:39:21.502" v="330"/>
        <pc:sldMkLst>
          <pc:docMk/>
          <pc:sldMk cId="1280342609" sldId="308"/>
        </pc:sldMkLst>
      </pc:sldChg>
      <pc:sldChg chg="modSp">
        <pc:chgData name="Jen Verboven" userId="S::r0889629@student.thomasmore.be::efaecf1c-b885-43d2-a207-822fb8d7dc0c" providerId="AD" clId="Web-{0F8541E1-4EC9-5318-2EBD-B660FA5291CE}" dt="2024-02-20T06:58:44.295" v="0" actId="20577"/>
        <pc:sldMkLst>
          <pc:docMk/>
          <pc:sldMk cId="2887200529" sldId="310"/>
        </pc:sldMkLst>
        <pc:spChg chg="mod">
          <ac:chgData name="Jen Verboven" userId="S::r0889629@student.thomasmore.be::efaecf1c-b885-43d2-a207-822fb8d7dc0c" providerId="AD" clId="Web-{0F8541E1-4EC9-5318-2EBD-B660FA5291CE}" dt="2024-02-20T06:58:44.295" v="0" actId="20577"/>
          <ac:spMkLst>
            <pc:docMk/>
            <pc:sldMk cId="2887200529" sldId="310"/>
            <ac:spMk id="162" creationId="{00000000-0000-0000-0000-000000000000}"/>
          </ac:spMkLst>
        </pc:spChg>
      </pc:sldChg>
      <pc:sldChg chg="addSp delSp modSp ord">
        <pc:chgData name="Jen Verboven" userId="S::r0889629@student.thomasmore.be::efaecf1c-b885-43d2-a207-822fb8d7dc0c" providerId="AD" clId="Web-{0F8541E1-4EC9-5318-2EBD-B660FA5291CE}" dt="2024-02-20T07:15:47.221" v="53"/>
        <pc:sldMkLst>
          <pc:docMk/>
          <pc:sldMk cId="1439426232" sldId="317"/>
        </pc:sldMkLst>
        <pc:picChg chg="add del mod">
          <ac:chgData name="Jen Verboven" userId="S::r0889629@student.thomasmore.be::efaecf1c-b885-43d2-a207-822fb8d7dc0c" providerId="AD" clId="Web-{0F8541E1-4EC9-5318-2EBD-B660FA5291CE}" dt="2024-02-20T07:02:30.225" v="9"/>
          <ac:picMkLst>
            <pc:docMk/>
            <pc:sldMk cId="1439426232" sldId="317"/>
            <ac:picMk id="2" creationId="{BE501066-DE09-47E5-1BD7-E240C9DD6348}"/>
          </ac:picMkLst>
        </pc:picChg>
        <pc:picChg chg="add del mod">
          <ac:chgData name="Jen Verboven" userId="S::r0889629@student.thomasmore.be::efaecf1c-b885-43d2-a207-822fb8d7dc0c" providerId="AD" clId="Web-{0F8541E1-4EC9-5318-2EBD-B660FA5291CE}" dt="2024-02-20T07:10:59.070" v="29"/>
          <ac:picMkLst>
            <pc:docMk/>
            <pc:sldMk cId="1439426232" sldId="317"/>
            <ac:picMk id="5" creationId="{367A2923-9EC9-AD0A-91AE-E3EBC2BCA2CF}"/>
          </ac:picMkLst>
        </pc:picChg>
      </pc:sldChg>
      <pc:sldChg chg="ord">
        <pc:chgData name="Jen Verboven" userId="S::r0889629@student.thomasmore.be::efaecf1c-b885-43d2-a207-822fb8d7dc0c" providerId="AD" clId="Web-{0F8541E1-4EC9-5318-2EBD-B660FA5291CE}" dt="2024-02-20T17:03:12.307" v="454"/>
        <pc:sldMkLst>
          <pc:docMk/>
          <pc:sldMk cId="3570757605" sldId="318"/>
        </pc:sldMkLst>
      </pc:sldChg>
      <pc:sldChg chg="modSp del">
        <pc:chgData name="Jen Verboven" userId="S::r0889629@student.thomasmore.be::efaecf1c-b885-43d2-a207-822fb8d7dc0c" providerId="AD" clId="Web-{0F8541E1-4EC9-5318-2EBD-B660FA5291CE}" dt="2024-02-20T14:06:33.050" v="331"/>
        <pc:sldMkLst>
          <pc:docMk/>
          <pc:sldMk cId="3596558639" sldId="319"/>
        </pc:sldMkLst>
        <pc:spChg chg="mod">
          <ac:chgData name="Jen Verboven" userId="S::r0889629@student.thomasmore.be::efaecf1c-b885-43d2-a207-822fb8d7dc0c" providerId="AD" clId="Web-{0F8541E1-4EC9-5318-2EBD-B660FA5291CE}" dt="2024-02-20T07:02:26.834" v="8" actId="20577"/>
          <ac:spMkLst>
            <pc:docMk/>
            <pc:sldMk cId="3596558639" sldId="319"/>
            <ac:spMk id="2" creationId="{EAE01E63-9959-6A72-2F90-6FBAA17EA6BE}"/>
          </ac:spMkLst>
        </pc:spChg>
      </pc:sldChg>
      <pc:sldChg chg="addSp delSp modSp">
        <pc:chgData name="Jen Verboven" userId="S::r0889629@student.thomasmore.be::efaecf1c-b885-43d2-a207-822fb8d7dc0c" providerId="AD" clId="Web-{0F8541E1-4EC9-5318-2EBD-B660FA5291CE}" dt="2024-02-20T17:02:27.556" v="451" actId="1076"/>
        <pc:sldMkLst>
          <pc:docMk/>
          <pc:sldMk cId="1850720438" sldId="321"/>
        </pc:sldMkLst>
        <pc:spChg chg="del">
          <ac:chgData name="Jen Verboven" userId="S::r0889629@student.thomasmore.be::efaecf1c-b885-43d2-a207-822fb8d7dc0c" providerId="AD" clId="Web-{0F8541E1-4EC9-5318-2EBD-B660FA5291CE}" dt="2024-02-20T17:01:04.943" v="420"/>
          <ac:spMkLst>
            <pc:docMk/>
            <pc:sldMk cId="1850720438" sldId="321"/>
            <ac:spMk id="3" creationId="{CCAB6C30-045E-8293-C002-D79D9114C9F5}"/>
          </ac:spMkLst>
        </pc:spChg>
        <pc:spChg chg="mod">
          <ac:chgData name="Jen Verboven" userId="S::r0889629@student.thomasmore.be::efaecf1c-b885-43d2-a207-822fb8d7dc0c" providerId="AD" clId="Web-{0F8541E1-4EC9-5318-2EBD-B660FA5291CE}" dt="2024-02-20T17:01:07.193" v="421" actId="1076"/>
          <ac:spMkLst>
            <pc:docMk/>
            <pc:sldMk cId="1850720438" sldId="321"/>
            <ac:spMk id="6" creationId="{E41B897B-95B1-5FE5-D9F4-AF02F9996CB5}"/>
          </ac:spMkLst>
        </pc:spChg>
        <pc:spChg chg="add mod">
          <ac:chgData name="Jen Verboven" userId="S::r0889629@student.thomasmore.be::efaecf1c-b885-43d2-a207-822fb8d7dc0c" providerId="AD" clId="Web-{0F8541E1-4EC9-5318-2EBD-B660FA5291CE}" dt="2024-02-20T17:01:36.179" v="446" actId="1076"/>
          <ac:spMkLst>
            <pc:docMk/>
            <pc:sldMk cId="1850720438" sldId="321"/>
            <ac:spMk id="7" creationId="{7F345C74-3374-FEB9-0BC6-C686533AAC04}"/>
          </ac:spMkLst>
        </pc:spChg>
        <pc:spChg chg="mod">
          <ac:chgData name="Jen Verboven" userId="S::r0889629@student.thomasmore.be::efaecf1c-b885-43d2-a207-822fb8d7dc0c" providerId="AD" clId="Web-{0F8541E1-4EC9-5318-2EBD-B660FA5291CE}" dt="2024-02-20T17:01:16.490" v="431" actId="1076"/>
          <ac:spMkLst>
            <pc:docMk/>
            <pc:sldMk cId="1850720438" sldId="321"/>
            <ac:spMk id="8" creationId="{1F9C274A-572B-2475-E3A3-0EE3CA3A029E}"/>
          </ac:spMkLst>
        </pc:spChg>
        <pc:picChg chg="mod">
          <ac:chgData name="Jen Verboven" userId="S::r0889629@student.thomasmore.be::efaecf1c-b885-43d2-a207-822fb8d7dc0c" providerId="AD" clId="Web-{0F8541E1-4EC9-5318-2EBD-B660FA5291CE}" dt="2024-02-20T17:01:17.194" v="432" actId="1076"/>
          <ac:picMkLst>
            <pc:docMk/>
            <pc:sldMk cId="1850720438" sldId="321"/>
            <ac:picMk id="2" creationId="{874FED7B-A8CA-9C35-FBBF-89879CEC4A7C}"/>
          </ac:picMkLst>
        </pc:picChg>
        <pc:picChg chg="mod">
          <ac:chgData name="Jen Verboven" userId="S::r0889629@student.thomasmore.be::efaecf1c-b885-43d2-a207-822fb8d7dc0c" providerId="AD" clId="Web-{0F8541E1-4EC9-5318-2EBD-B660FA5291CE}" dt="2024-02-20T17:01:10.443" v="424" actId="1076"/>
          <ac:picMkLst>
            <pc:docMk/>
            <pc:sldMk cId="1850720438" sldId="321"/>
            <ac:picMk id="4" creationId="{26101A58-32FF-4D54-105E-E75DAB66C7FB}"/>
          </ac:picMkLst>
        </pc:picChg>
        <pc:picChg chg="add mod">
          <ac:chgData name="Jen Verboven" userId="S::r0889629@student.thomasmore.be::efaecf1c-b885-43d2-a207-822fb8d7dc0c" providerId="AD" clId="Web-{0F8541E1-4EC9-5318-2EBD-B660FA5291CE}" dt="2024-02-20T17:01:20.944" v="433" actId="1076"/>
          <ac:picMkLst>
            <pc:docMk/>
            <pc:sldMk cId="1850720438" sldId="321"/>
            <ac:picMk id="5" creationId="{EC35E156-7F0A-ADEF-D007-A9F9184F5F1E}"/>
          </ac:picMkLst>
        </pc:picChg>
        <pc:picChg chg="add mod">
          <ac:chgData name="Jen Verboven" userId="S::r0889629@student.thomasmore.be::efaecf1c-b885-43d2-a207-822fb8d7dc0c" providerId="AD" clId="Web-{0F8541E1-4EC9-5318-2EBD-B660FA5291CE}" dt="2024-02-20T17:02:27.556" v="451" actId="1076"/>
          <ac:picMkLst>
            <pc:docMk/>
            <pc:sldMk cId="1850720438" sldId="321"/>
            <ac:picMk id="9" creationId="{C172BFFE-E44B-EE6D-1FCE-C3F036AC496E}"/>
          </ac:picMkLst>
        </pc:picChg>
        <pc:picChg chg="mod">
          <ac:chgData name="Jen Verboven" userId="S::r0889629@student.thomasmore.be::efaecf1c-b885-43d2-a207-822fb8d7dc0c" providerId="AD" clId="Web-{0F8541E1-4EC9-5318-2EBD-B660FA5291CE}" dt="2024-02-20T17:01:01.568" v="419" actId="1076"/>
          <ac:picMkLst>
            <pc:docMk/>
            <pc:sldMk cId="1850720438" sldId="321"/>
            <ac:picMk id="4098" creationId="{CFFE1135-8F60-6E9C-A621-44822D758967}"/>
          </ac:picMkLst>
        </pc:picChg>
        <pc:picChg chg="mod">
          <ac:chgData name="Jen Verboven" userId="S::r0889629@student.thomasmore.be::efaecf1c-b885-43d2-a207-822fb8d7dc0c" providerId="AD" clId="Web-{0F8541E1-4EC9-5318-2EBD-B660FA5291CE}" dt="2024-02-20T17:01:00.318" v="418" actId="1076"/>
          <ac:picMkLst>
            <pc:docMk/>
            <pc:sldMk cId="1850720438" sldId="321"/>
            <ac:picMk id="4100" creationId="{D5E93D6D-1D92-E304-B59E-28F0E999D4C4}"/>
          </ac:picMkLst>
        </pc:picChg>
        <pc:picChg chg="mod">
          <ac:chgData name="Jen Verboven" userId="S::r0889629@student.thomasmore.be::efaecf1c-b885-43d2-a207-822fb8d7dc0c" providerId="AD" clId="Web-{0F8541E1-4EC9-5318-2EBD-B660FA5291CE}" dt="2024-02-20T17:01:09.006" v="423" actId="1076"/>
          <ac:picMkLst>
            <pc:docMk/>
            <pc:sldMk cId="1850720438" sldId="321"/>
            <ac:picMk id="4102" creationId="{AA580A24-B0C0-AA5E-4A9E-EDB5530D5863}"/>
          </ac:picMkLst>
        </pc:picChg>
        <pc:picChg chg="mod">
          <ac:chgData name="Jen Verboven" userId="S::r0889629@student.thomasmore.be::efaecf1c-b885-43d2-a207-822fb8d7dc0c" providerId="AD" clId="Web-{0F8541E1-4EC9-5318-2EBD-B660FA5291CE}" dt="2024-02-20T17:01:08.240" v="422" actId="1076"/>
          <ac:picMkLst>
            <pc:docMk/>
            <pc:sldMk cId="1850720438" sldId="321"/>
            <ac:picMk id="4104" creationId="{47DB0334-AA36-7A0F-D62D-4CADCD2C200E}"/>
          </ac:picMkLst>
        </pc:picChg>
      </pc:sldChg>
      <pc:sldChg chg="addSp delSp modSp add replId">
        <pc:chgData name="Jen Verboven" userId="S::r0889629@student.thomasmore.be::efaecf1c-b885-43d2-a207-822fb8d7dc0c" providerId="AD" clId="Web-{0F8541E1-4EC9-5318-2EBD-B660FA5291CE}" dt="2024-02-20T07:06:05.263" v="25" actId="1076"/>
        <pc:sldMkLst>
          <pc:docMk/>
          <pc:sldMk cId="3542748637" sldId="322"/>
        </pc:sldMkLst>
        <pc:spChg chg="mod">
          <ac:chgData name="Jen Verboven" userId="S::r0889629@student.thomasmore.be::efaecf1c-b885-43d2-a207-822fb8d7dc0c" providerId="AD" clId="Web-{0F8541E1-4EC9-5318-2EBD-B660FA5291CE}" dt="2024-02-20T07:03:08.117" v="19" actId="20577"/>
          <ac:spMkLst>
            <pc:docMk/>
            <pc:sldMk cId="3542748637" sldId="322"/>
            <ac:spMk id="2" creationId="{EAE01E63-9959-6A72-2F90-6FBAA17EA6BE}"/>
          </ac:spMkLst>
        </pc:spChg>
        <pc:picChg chg="add del mod">
          <ac:chgData name="Jen Verboven" userId="S::r0889629@student.thomasmore.be::efaecf1c-b885-43d2-a207-822fb8d7dc0c" providerId="AD" clId="Web-{0F8541E1-4EC9-5318-2EBD-B660FA5291CE}" dt="2024-02-20T07:05:45.232" v="20"/>
          <ac:picMkLst>
            <pc:docMk/>
            <pc:sldMk cId="3542748637" sldId="322"/>
            <ac:picMk id="3" creationId="{46C1E34B-8950-9D87-3391-A724047CB02D}"/>
          </ac:picMkLst>
        </pc:picChg>
        <pc:picChg chg="del">
          <ac:chgData name="Jen Verboven" userId="S::r0889629@student.thomasmore.be::efaecf1c-b885-43d2-a207-822fb8d7dc0c" providerId="AD" clId="Web-{0F8541E1-4EC9-5318-2EBD-B660FA5291CE}" dt="2024-02-20T07:02:21.865" v="3"/>
          <ac:picMkLst>
            <pc:docMk/>
            <pc:sldMk cId="3542748637" sldId="322"/>
            <ac:picMk id="4" creationId="{0871924B-F539-47F5-FC00-84AE46E98F30}"/>
          </ac:picMkLst>
        </pc:picChg>
        <pc:picChg chg="add mod">
          <ac:chgData name="Jen Verboven" userId="S::r0889629@student.thomasmore.be::efaecf1c-b885-43d2-a207-822fb8d7dc0c" providerId="AD" clId="Web-{0F8541E1-4EC9-5318-2EBD-B660FA5291CE}" dt="2024-02-20T07:06:05.263" v="25" actId="1076"/>
          <ac:picMkLst>
            <pc:docMk/>
            <pc:sldMk cId="3542748637" sldId="322"/>
            <ac:picMk id="5" creationId="{6F174928-2C10-1E19-49D6-F6350F0B7777}"/>
          </ac:picMkLst>
        </pc:picChg>
      </pc:sldChg>
      <pc:sldChg chg="addSp delSp modSp add replId">
        <pc:chgData name="Jen Verboven" userId="S::r0889629@student.thomasmore.be::efaecf1c-b885-43d2-a207-822fb8d7dc0c" providerId="AD" clId="Web-{0F8541E1-4EC9-5318-2EBD-B660FA5291CE}" dt="2024-02-20T07:11:09.117" v="32" actId="1076"/>
        <pc:sldMkLst>
          <pc:docMk/>
          <pc:sldMk cId="2376672007" sldId="323"/>
        </pc:sldMkLst>
        <pc:picChg chg="add mod">
          <ac:chgData name="Jen Verboven" userId="S::r0889629@student.thomasmore.be::efaecf1c-b885-43d2-a207-822fb8d7dc0c" providerId="AD" clId="Web-{0F8541E1-4EC9-5318-2EBD-B660FA5291CE}" dt="2024-02-20T07:11:09.117" v="32" actId="1076"/>
          <ac:picMkLst>
            <pc:docMk/>
            <pc:sldMk cId="2376672007" sldId="323"/>
            <ac:picMk id="3" creationId="{B8F54D01-53B6-2BE1-584C-2E4A30A5209B}"/>
          </ac:picMkLst>
        </pc:picChg>
        <pc:picChg chg="del">
          <ac:chgData name="Jen Verboven" userId="S::r0889629@student.thomasmore.be::efaecf1c-b885-43d2-a207-822fb8d7dc0c" providerId="AD" clId="Web-{0F8541E1-4EC9-5318-2EBD-B660FA5291CE}" dt="2024-02-20T07:10:56.179" v="28"/>
          <ac:picMkLst>
            <pc:docMk/>
            <pc:sldMk cId="2376672007" sldId="323"/>
            <ac:picMk id="5" creationId="{6F174928-2C10-1E19-49D6-F6350F0B7777}"/>
          </ac:picMkLst>
        </pc:picChg>
      </pc:sldChg>
      <pc:sldChg chg="addSp delSp modSp add del ord replId">
        <pc:chgData name="Jen Verboven" userId="S::r0889629@student.thomasmore.be::efaecf1c-b885-43d2-a207-822fb8d7dc0c" providerId="AD" clId="Web-{0F8541E1-4EC9-5318-2EBD-B660FA5291CE}" dt="2024-02-20T14:06:41.784" v="332"/>
        <pc:sldMkLst>
          <pc:docMk/>
          <pc:sldMk cId="2226952413" sldId="324"/>
        </pc:sldMkLst>
        <pc:picChg chg="del">
          <ac:chgData name="Jen Verboven" userId="S::r0889629@student.thomasmore.be::efaecf1c-b885-43d2-a207-822fb8d7dc0c" providerId="AD" clId="Web-{0F8541E1-4EC9-5318-2EBD-B660FA5291CE}" dt="2024-02-20T07:12:30.417" v="36"/>
          <ac:picMkLst>
            <pc:docMk/>
            <pc:sldMk cId="2226952413" sldId="324"/>
            <ac:picMk id="3" creationId="{B8F54D01-53B6-2BE1-584C-2E4A30A5209B}"/>
          </ac:picMkLst>
        </pc:picChg>
        <pc:picChg chg="add mod">
          <ac:chgData name="Jen Verboven" userId="S::r0889629@student.thomasmore.be::efaecf1c-b885-43d2-a207-822fb8d7dc0c" providerId="AD" clId="Web-{0F8541E1-4EC9-5318-2EBD-B660FA5291CE}" dt="2024-02-20T07:13:25.153" v="41" actId="1076"/>
          <ac:picMkLst>
            <pc:docMk/>
            <pc:sldMk cId="2226952413" sldId="324"/>
            <ac:picMk id="4" creationId="{2C33F2D6-5AA5-BB74-0951-D617BA8728A1}"/>
          </ac:picMkLst>
        </pc:picChg>
      </pc:sldChg>
      <pc:sldChg chg="addSp delSp modSp add replId">
        <pc:chgData name="Jen Verboven" userId="S::r0889629@student.thomasmore.be::efaecf1c-b885-43d2-a207-822fb8d7dc0c" providerId="AD" clId="Web-{0F8541E1-4EC9-5318-2EBD-B660FA5291CE}" dt="2024-02-20T07:14:13.999" v="47" actId="1076"/>
        <pc:sldMkLst>
          <pc:docMk/>
          <pc:sldMk cId="2756485266" sldId="325"/>
        </pc:sldMkLst>
        <pc:picChg chg="del">
          <ac:chgData name="Jen Verboven" userId="S::r0889629@student.thomasmore.be::efaecf1c-b885-43d2-a207-822fb8d7dc0c" providerId="AD" clId="Web-{0F8541E1-4EC9-5318-2EBD-B660FA5291CE}" dt="2024-02-20T07:12:32.245" v="37"/>
          <ac:picMkLst>
            <pc:docMk/>
            <pc:sldMk cId="2756485266" sldId="325"/>
            <ac:picMk id="3" creationId="{B8F54D01-53B6-2BE1-584C-2E4A30A5209B}"/>
          </ac:picMkLst>
        </pc:picChg>
        <pc:picChg chg="add mod">
          <ac:chgData name="Jen Verboven" userId="S::r0889629@student.thomasmore.be::efaecf1c-b885-43d2-a207-822fb8d7dc0c" providerId="AD" clId="Web-{0F8541E1-4EC9-5318-2EBD-B660FA5291CE}" dt="2024-02-20T07:14:13.999" v="47" actId="1076"/>
          <ac:picMkLst>
            <pc:docMk/>
            <pc:sldMk cId="2756485266" sldId="325"/>
            <ac:picMk id="4" creationId="{F553C8D7-FAB5-45AD-5007-C493F4E66F70}"/>
          </ac:picMkLst>
        </pc:picChg>
      </pc:sldChg>
      <pc:sldChg chg="addSp delSp modSp add ord replId">
        <pc:chgData name="Jen Verboven" userId="S::r0889629@student.thomasmore.be::efaecf1c-b885-43d2-a207-822fb8d7dc0c" providerId="AD" clId="Web-{0F8541E1-4EC9-5318-2EBD-B660FA5291CE}" dt="2024-02-20T07:16:53.207" v="55"/>
        <pc:sldMkLst>
          <pc:docMk/>
          <pc:sldMk cId="861835008" sldId="326"/>
        </pc:sldMkLst>
        <pc:picChg chg="del">
          <ac:chgData name="Jen Verboven" userId="S::r0889629@student.thomasmore.be::efaecf1c-b885-43d2-a207-822fb8d7dc0c" providerId="AD" clId="Web-{0F8541E1-4EC9-5318-2EBD-B660FA5291CE}" dt="2024-02-20T07:12:35.667" v="38"/>
          <ac:picMkLst>
            <pc:docMk/>
            <pc:sldMk cId="861835008" sldId="326"/>
            <ac:picMk id="3" creationId="{B8F54D01-53B6-2BE1-584C-2E4A30A5209B}"/>
          </ac:picMkLst>
        </pc:picChg>
        <pc:picChg chg="add mod">
          <ac:chgData name="Jen Verboven" userId="S::r0889629@student.thomasmore.be::efaecf1c-b885-43d2-a207-822fb8d7dc0c" providerId="AD" clId="Web-{0F8541E1-4EC9-5318-2EBD-B660FA5291CE}" dt="2024-02-20T07:15:01.125" v="52" actId="1076"/>
          <ac:picMkLst>
            <pc:docMk/>
            <pc:sldMk cId="861835008" sldId="326"/>
            <ac:picMk id="4" creationId="{9B22C624-F667-3F06-F609-1B24D02237C3}"/>
          </ac:picMkLst>
        </pc:picChg>
      </pc:sldChg>
      <pc:sldChg chg="addSp delSp modSp add replId">
        <pc:chgData name="Jen Verboven" userId="S::r0889629@student.thomasmore.be::efaecf1c-b885-43d2-a207-822fb8d7dc0c" providerId="AD" clId="Web-{0F8541E1-4EC9-5318-2EBD-B660FA5291CE}" dt="2024-02-20T07:39:56.209" v="214" actId="20577"/>
        <pc:sldMkLst>
          <pc:docMk/>
          <pc:sldMk cId="3963473900" sldId="327"/>
        </pc:sldMkLst>
        <pc:spChg chg="mod">
          <ac:chgData name="Jen Verboven" userId="S::r0889629@student.thomasmore.be::efaecf1c-b885-43d2-a207-822fb8d7dc0c" providerId="AD" clId="Web-{0F8541E1-4EC9-5318-2EBD-B660FA5291CE}" dt="2024-02-20T07:17:41.302" v="64" actId="20577"/>
          <ac:spMkLst>
            <pc:docMk/>
            <pc:sldMk cId="3963473900" sldId="327"/>
            <ac:spMk id="2" creationId="{EAE01E63-9959-6A72-2F90-6FBAA17EA6BE}"/>
          </ac:spMkLst>
        </pc:spChg>
        <pc:spChg chg="add mod">
          <ac:chgData name="Jen Verboven" userId="S::r0889629@student.thomasmore.be::efaecf1c-b885-43d2-a207-822fb8d7dc0c" providerId="AD" clId="Web-{0F8541E1-4EC9-5318-2EBD-B660FA5291CE}" dt="2024-02-20T07:36:45.015" v="167" actId="20577"/>
          <ac:spMkLst>
            <pc:docMk/>
            <pc:sldMk cId="3963473900" sldId="327"/>
            <ac:spMk id="10" creationId="{2F8A1A52-14CB-3589-03FA-9BFB3FF5C4D7}"/>
          </ac:spMkLst>
        </pc:spChg>
        <pc:spChg chg="add mod">
          <ac:chgData name="Jen Verboven" userId="S::r0889629@student.thomasmore.be::efaecf1c-b885-43d2-a207-822fb8d7dc0c" providerId="AD" clId="Web-{0F8541E1-4EC9-5318-2EBD-B660FA5291CE}" dt="2024-02-20T07:38:34.144" v="186" actId="1076"/>
          <ac:spMkLst>
            <pc:docMk/>
            <pc:sldMk cId="3963473900" sldId="327"/>
            <ac:spMk id="12" creationId="{5D2E2281-37D5-8CF3-5D85-369C9245A905}"/>
          </ac:spMkLst>
        </pc:spChg>
        <pc:spChg chg="add mod">
          <ac:chgData name="Jen Verboven" userId="S::r0889629@student.thomasmore.be::efaecf1c-b885-43d2-a207-822fb8d7dc0c" providerId="AD" clId="Web-{0F8541E1-4EC9-5318-2EBD-B660FA5291CE}" dt="2024-02-20T07:35:02.793" v="146" actId="1076"/>
          <ac:spMkLst>
            <pc:docMk/>
            <pc:sldMk cId="3963473900" sldId="327"/>
            <ac:spMk id="15" creationId="{77B84C66-D539-5455-BCA0-F127816830B4}"/>
          </ac:spMkLst>
        </pc:spChg>
        <pc:spChg chg="add mod">
          <ac:chgData name="Jen Verboven" userId="S::r0889629@student.thomasmore.be::efaecf1c-b885-43d2-a207-822fb8d7dc0c" providerId="AD" clId="Web-{0F8541E1-4EC9-5318-2EBD-B660FA5291CE}" dt="2024-02-20T07:37:02.859" v="171" actId="1076"/>
          <ac:spMkLst>
            <pc:docMk/>
            <pc:sldMk cId="3963473900" sldId="327"/>
            <ac:spMk id="18" creationId="{BC4EC6ED-31E0-597B-10A3-C0F9E05C0853}"/>
          </ac:spMkLst>
        </pc:spChg>
        <pc:spChg chg="add mod">
          <ac:chgData name="Jen Verboven" userId="S::r0889629@student.thomasmore.be::efaecf1c-b885-43d2-a207-822fb8d7dc0c" providerId="AD" clId="Web-{0F8541E1-4EC9-5318-2EBD-B660FA5291CE}" dt="2024-02-20T07:37:38.189" v="183" actId="20577"/>
          <ac:spMkLst>
            <pc:docMk/>
            <pc:sldMk cId="3963473900" sldId="327"/>
            <ac:spMk id="20" creationId="{29FB6C1B-9E18-837A-679C-8AAFBFF67046}"/>
          </ac:spMkLst>
        </pc:spChg>
        <pc:spChg chg="add mod">
          <ac:chgData name="Jen Verboven" userId="S::r0889629@student.thomasmore.be::efaecf1c-b885-43d2-a207-822fb8d7dc0c" providerId="AD" clId="Web-{0F8541E1-4EC9-5318-2EBD-B660FA5291CE}" dt="2024-02-20T07:39:15.629" v="198" actId="1076"/>
          <ac:spMkLst>
            <pc:docMk/>
            <pc:sldMk cId="3963473900" sldId="327"/>
            <ac:spMk id="22" creationId="{DC3276E0-06AC-E3FB-BB46-3247429C5020}"/>
          </ac:spMkLst>
        </pc:spChg>
        <pc:spChg chg="add mod">
          <ac:chgData name="Jen Verboven" userId="S::r0889629@student.thomasmore.be::efaecf1c-b885-43d2-a207-822fb8d7dc0c" providerId="AD" clId="Web-{0F8541E1-4EC9-5318-2EBD-B660FA5291CE}" dt="2024-02-20T07:39:56.209" v="214" actId="20577"/>
          <ac:spMkLst>
            <pc:docMk/>
            <pc:sldMk cId="3963473900" sldId="327"/>
            <ac:spMk id="25" creationId="{29E71718-8FB8-A8A2-9ACF-7AD1945E5076}"/>
          </ac:spMkLst>
        </pc:spChg>
        <pc:picChg chg="del">
          <ac:chgData name="Jen Verboven" userId="S::r0889629@student.thomasmore.be::efaecf1c-b885-43d2-a207-822fb8d7dc0c" providerId="AD" clId="Web-{0F8541E1-4EC9-5318-2EBD-B660FA5291CE}" dt="2024-02-20T07:17:42.943" v="65"/>
          <ac:picMkLst>
            <pc:docMk/>
            <pc:sldMk cId="3963473900" sldId="327"/>
            <ac:picMk id="3" creationId="{B8F54D01-53B6-2BE1-584C-2E4A30A5209B}"/>
          </ac:picMkLst>
        </pc:picChg>
        <pc:picChg chg="add mod">
          <ac:chgData name="Jen Verboven" userId="S::r0889629@student.thomasmore.be::efaecf1c-b885-43d2-a207-822fb8d7dc0c" providerId="AD" clId="Web-{0F8541E1-4EC9-5318-2EBD-B660FA5291CE}" dt="2024-02-20T07:21:05.528" v="96" actId="1076"/>
          <ac:picMkLst>
            <pc:docMk/>
            <pc:sldMk cId="3963473900" sldId="327"/>
            <ac:picMk id="5" creationId="{FD1FC6B0-A8DF-0A21-3251-F7E03669C334}"/>
          </ac:picMkLst>
        </pc:picChg>
        <pc:picChg chg="add mod">
          <ac:chgData name="Jen Verboven" userId="S::r0889629@student.thomasmore.be::efaecf1c-b885-43d2-a207-822fb8d7dc0c" providerId="AD" clId="Web-{0F8541E1-4EC9-5318-2EBD-B660FA5291CE}" dt="2024-02-20T07:20:54.637" v="94" actId="1076"/>
          <ac:picMkLst>
            <pc:docMk/>
            <pc:sldMk cId="3963473900" sldId="327"/>
            <ac:picMk id="7" creationId="{2D05F3ED-4071-F1E4-D027-288AA0FDB983}"/>
          </ac:picMkLst>
        </pc:picChg>
        <pc:picChg chg="add mod">
          <ac:chgData name="Jen Verboven" userId="S::r0889629@student.thomasmore.be::efaecf1c-b885-43d2-a207-822fb8d7dc0c" providerId="AD" clId="Web-{0F8541E1-4EC9-5318-2EBD-B660FA5291CE}" dt="2024-02-20T07:34:08.713" v="128" actId="1076"/>
          <ac:picMkLst>
            <pc:docMk/>
            <pc:sldMk cId="3963473900" sldId="327"/>
            <ac:picMk id="13" creationId="{43AEA3CF-E5E6-1E9A-4C8F-2CC017C2631D}"/>
          </ac:picMkLst>
        </pc:picChg>
        <pc:picChg chg="add mod">
          <ac:chgData name="Jen Verboven" userId="S::r0889629@student.thomasmore.be::efaecf1c-b885-43d2-a207-822fb8d7dc0c" providerId="AD" clId="Web-{0F8541E1-4EC9-5318-2EBD-B660FA5291CE}" dt="2024-02-20T07:36:21.608" v="153" actId="1076"/>
          <ac:picMkLst>
            <pc:docMk/>
            <pc:sldMk cId="3963473900" sldId="327"/>
            <ac:picMk id="16" creationId="{93A3F16F-31C1-19F5-38F0-499BA35C1BA3}"/>
          </ac:picMkLst>
        </pc:picChg>
        <pc:picChg chg="add mod">
          <ac:chgData name="Jen Verboven" userId="S::r0889629@student.thomasmore.be::efaecf1c-b885-43d2-a207-822fb8d7dc0c" providerId="AD" clId="Web-{0F8541E1-4EC9-5318-2EBD-B660FA5291CE}" dt="2024-02-20T07:38:18.518" v="185" actId="1076"/>
          <ac:picMkLst>
            <pc:docMk/>
            <pc:sldMk cId="3963473900" sldId="327"/>
            <ac:picMk id="21" creationId="{FC057033-2A5B-E6FD-2A5B-18983D5EDD2D}"/>
          </ac:picMkLst>
        </pc:picChg>
        <pc:cxnChg chg="add mod">
          <ac:chgData name="Jen Verboven" userId="S::r0889629@student.thomasmore.be::efaecf1c-b885-43d2-a207-822fb8d7dc0c" providerId="AD" clId="Web-{0F8541E1-4EC9-5318-2EBD-B660FA5291CE}" dt="2024-02-20T07:21:08.669" v="97" actId="14100"/>
          <ac:cxnSpMkLst>
            <pc:docMk/>
            <pc:sldMk cId="3963473900" sldId="327"/>
            <ac:cxnSpMk id="8" creationId="{34239875-933A-2A20-C76C-7C07535516E3}"/>
          </ac:cxnSpMkLst>
        </pc:cxnChg>
        <pc:cxnChg chg="add mod">
          <ac:chgData name="Jen Verboven" userId="S::r0889629@student.thomasmore.be::efaecf1c-b885-43d2-a207-822fb8d7dc0c" providerId="AD" clId="Web-{0F8541E1-4EC9-5318-2EBD-B660FA5291CE}" dt="2024-02-20T07:38:39.035" v="187" actId="14100"/>
          <ac:cxnSpMkLst>
            <pc:docMk/>
            <pc:sldMk cId="3963473900" sldId="327"/>
            <ac:cxnSpMk id="9" creationId="{0D8F37DA-2E56-B2FE-56DE-904F79C87802}"/>
          </ac:cxnSpMkLst>
        </pc:cxnChg>
        <pc:cxnChg chg="add del mod">
          <ac:chgData name="Jen Verboven" userId="S::r0889629@student.thomasmore.be::efaecf1c-b885-43d2-a207-822fb8d7dc0c" providerId="AD" clId="Web-{0F8541E1-4EC9-5318-2EBD-B660FA5291CE}" dt="2024-02-20T07:29:31.829" v="111"/>
          <ac:cxnSpMkLst>
            <pc:docMk/>
            <pc:sldMk cId="3963473900" sldId="327"/>
            <ac:cxnSpMk id="11" creationId="{D67C742E-C545-6197-8933-6715D805477E}"/>
          </ac:cxnSpMkLst>
        </pc:cxnChg>
        <pc:cxnChg chg="add mod">
          <ac:chgData name="Jen Verboven" userId="S::r0889629@student.thomasmore.be::efaecf1c-b885-43d2-a207-822fb8d7dc0c" providerId="AD" clId="Web-{0F8541E1-4EC9-5318-2EBD-B660FA5291CE}" dt="2024-02-20T07:34:27.698" v="132" actId="14100"/>
          <ac:cxnSpMkLst>
            <pc:docMk/>
            <pc:sldMk cId="3963473900" sldId="327"/>
            <ac:cxnSpMk id="14" creationId="{89FDC454-2372-F838-C294-4B8610B7EC41}"/>
          </ac:cxnSpMkLst>
        </pc:cxnChg>
        <pc:cxnChg chg="add mod">
          <ac:chgData name="Jen Verboven" userId="S::r0889629@student.thomasmore.be::efaecf1c-b885-43d2-a207-822fb8d7dc0c" providerId="AD" clId="Web-{0F8541E1-4EC9-5318-2EBD-B660FA5291CE}" dt="2024-02-20T07:37:06.547" v="172" actId="1076"/>
          <ac:cxnSpMkLst>
            <pc:docMk/>
            <pc:sldMk cId="3963473900" sldId="327"/>
            <ac:cxnSpMk id="17" creationId="{1D9F101D-BD05-65A6-DFF9-68467004824A}"/>
          </ac:cxnSpMkLst>
        </pc:cxnChg>
        <pc:cxnChg chg="add mod">
          <ac:chgData name="Jen Verboven" userId="S::r0889629@student.thomasmore.be::efaecf1c-b885-43d2-a207-822fb8d7dc0c" providerId="AD" clId="Web-{0F8541E1-4EC9-5318-2EBD-B660FA5291CE}" dt="2024-02-20T07:37:23.313" v="177" actId="14100"/>
          <ac:cxnSpMkLst>
            <pc:docMk/>
            <pc:sldMk cId="3963473900" sldId="327"/>
            <ac:cxnSpMk id="19" creationId="{0F2570CC-6A4A-7607-435A-72AE6F03D170}"/>
          </ac:cxnSpMkLst>
        </pc:cxnChg>
        <pc:cxnChg chg="add del">
          <ac:chgData name="Jen Verboven" userId="S::r0889629@student.thomasmore.be::efaecf1c-b885-43d2-a207-822fb8d7dc0c" providerId="AD" clId="Web-{0F8541E1-4EC9-5318-2EBD-B660FA5291CE}" dt="2024-02-20T07:39:33.661" v="200"/>
          <ac:cxnSpMkLst>
            <pc:docMk/>
            <pc:sldMk cId="3963473900" sldId="327"/>
            <ac:cxnSpMk id="23" creationId="{67FD8C28-012C-F3D9-3BFE-CBCED489F59D}"/>
          </ac:cxnSpMkLst>
        </pc:cxnChg>
        <pc:cxnChg chg="add mod">
          <ac:chgData name="Jen Verboven" userId="S::r0889629@student.thomasmore.be::efaecf1c-b885-43d2-a207-822fb8d7dc0c" providerId="AD" clId="Web-{0F8541E1-4EC9-5318-2EBD-B660FA5291CE}" dt="2024-02-20T07:39:46.396" v="204" actId="1076"/>
          <ac:cxnSpMkLst>
            <pc:docMk/>
            <pc:sldMk cId="3963473900" sldId="327"/>
            <ac:cxnSpMk id="24" creationId="{D92DF0F7-B0A5-91F4-518C-40020028D338}"/>
          </ac:cxnSpMkLst>
        </pc:cxnChg>
      </pc:sldChg>
      <pc:sldChg chg="addSp delSp modSp add ord replId">
        <pc:chgData name="Jen Verboven" userId="S::r0889629@student.thomasmore.be::efaecf1c-b885-43d2-a207-822fb8d7dc0c" providerId="AD" clId="Web-{0F8541E1-4EC9-5318-2EBD-B660FA5291CE}" dt="2024-02-20T07:57:55.292" v="303" actId="20577"/>
        <pc:sldMkLst>
          <pc:docMk/>
          <pc:sldMk cId="731781228" sldId="328"/>
        </pc:sldMkLst>
        <pc:spChg chg="mod">
          <ac:chgData name="Jen Verboven" userId="S::r0889629@student.thomasmore.be::efaecf1c-b885-43d2-a207-822fb8d7dc0c" providerId="AD" clId="Web-{0F8541E1-4EC9-5318-2EBD-B660FA5291CE}" dt="2024-02-20T07:57:55.292" v="303" actId="20577"/>
          <ac:spMkLst>
            <pc:docMk/>
            <pc:sldMk cId="731781228" sldId="328"/>
            <ac:spMk id="2" creationId="{EAE01E63-9959-6A72-2F90-6FBAA17EA6BE}"/>
          </ac:spMkLst>
        </pc:spChg>
        <pc:spChg chg="mod">
          <ac:chgData name="Jen Verboven" userId="S::r0889629@student.thomasmore.be::efaecf1c-b885-43d2-a207-822fb8d7dc0c" providerId="AD" clId="Web-{0F8541E1-4EC9-5318-2EBD-B660FA5291CE}" dt="2024-02-20T07:45:13.532" v="273" actId="1076"/>
          <ac:spMkLst>
            <pc:docMk/>
            <pc:sldMk cId="731781228" sldId="328"/>
            <ac:spMk id="10" creationId="{2F8A1A52-14CB-3589-03FA-9BFB3FF5C4D7}"/>
          </ac:spMkLst>
        </pc:spChg>
        <pc:spChg chg="add mod">
          <ac:chgData name="Jen Verboven" userId="S::r0889629@student.thomasmore.be::efaecf1c-b885-43d2-a207-822fb8d7dc0c" providerId="AD" clId="Web-{0F8541E1-4EC9-5318-2EBD-B660FA5291CE}" dt="2024-02-20T07:44:10.296" v="241" actId="1076"/>
          <ac:spMkLst>
            <pc:docMk/>
            <pc:sldMk cId="731781228" sldId="328"/>
            <ac:spMk id="11" creationId="{7EE6D6CB-B8B7-FD1F-06B6-95C4EB06F245}"/>
          </ac:spMkLst>
        </pc:spChg>
        <pc:spChg chg="mod">
          <ac:chgData name="Jen Verboven" userId="S::r0889629@student.thomasmore.be::efaecf1c-b885-43d2-a207-822fb8d7dc0c" providerId="AD" clId="Web-{0F8541E1-4EC9-5318-2EBD-B660FA5291CE}" dt="2024-02-20T07:47:10.427" v="293" actId="1076"/>
          <ac:spMkLst>
            <pc:docMk/>
            <pc:sldMk cId="731781228" sldId="328"/>
            <ac:spMk id="12" creationId="{5D2E2281-37D5-8CF3-5D85-369C9245A905}"/>
          </ac:spMkLst>
        </pc:spChg>
        <pc:spChg chg="del">
          <ac:chgData name="Jen Verboven" userId="S::r0889629@student.thomasmore.be::efaecf1c-b885-43d2-a207-822fb8d7dc0c" providerId="AD" clId="Web-{0F8541E1-4EC9-5318-2EBD-B660FA5291CE}" dt="2024-02-20T07:42:57.231" v="228"/>
          <ac:spMkLst>
            <pc:docMk/>
            <pc:sldMk cId="731781228" sldId="328"/>
            <ac:spMk id="15" creationId="{77B84C66-D539-5455-BCA0-F127816830B4}"/>
          </ac:spMkLst>
        </pc:spChg>
        <pc:spChg chg="del">
          <ac:chgData name="Jen Verboven" userId="S::r0889629@student.thomasmore.be::efaecf1c-b885-43d2-a207-822fb8d7dc0c" providerId="AD" clId="Web-{0F8541E1-4EC9-5318-2EBD-B660FA5291CE}" dt="2024-02-20T07:42:41.308" v="218"/>
          <ac:spMkLst>
            <pc:docMk/>
            <pc:sldMk cId="731781228" sldId="328"/>
            <ac:spMk id="18" creationId="{BC4EC6ED-31E0-597B-10A3-C0F9E05C0853}"/>
          </ac:spMkLst>
        </pc:spChg>
        <pc:spChg chg="del">
          <ac:chgData name="Jen Verboven" userId="S::r0889629@student.thomasmore.be::efaecf1c-b885-43d2-a207-822fb8d7dc0c" providerId="AD" clId="Web-{0F8541E1-4EC9-5318-2EBD-B660FA5291CE}" dt="2024-02-20T07:42:43.480" v="220"/>
          <ac:spMkLst>
            <pc:docMk/>
            <pc:sldMk cId="731781228" sldId="328"/>
            <ac:spMk id="20" creationId="{29FB6C1B-9E18-837A-679C-8AAFBFF67046}"/>
          </ac:spMkLst>
        </pc:spChg>
        <pc:spChg chg="del mod">
          <ac:chgData name="Jen Verboven" userId="S::r0889629@student.thomasmore.be::efaecf1c-b885-43d2-a207-822fb8d7dc0c" providerId="AD" clId="Web-{0F8541E1-4EC9-5318-2EBD-B660FA5291CE}" dt="2024-02-20T07:42:52.996" v="226"/>
          <ac:spMkLst>
            <pc:docMk/>
            <pc:sldMk cId="731781228" sldId="328"/>
            <ac:spMk id="22" creationId="{DC3276E0-06AC-E3FB-BB46-3247429C5020}"/>
          </ac:spMkLst>
        </pc:spChg>
        <pc:spChg chg="del">
          <ac:chgData name="Jen Verboven" userId="S::r0889629@student.thomasmore.be::efaecf1c-b885-43d2-a207-822fb8d7dc0c" providerId="AD" clId="Web-{0F8541E1-4EC9-5318-2EBD-B660FA5291CE}" dt="2024-02-20T07:42:46.730" v="222"/>
          <ac:spMkLst>
            <pc:docMk/>
            <pc:sldMk cId="731781228" sldId="328"/>
            <ac:spMk id="25" creationId="{29E71718-8FB8-A8A2-9ACF-7AD1945E5076}"/>
          </ac:spMkLst>
        </pc:spChg>
        <pc:spChg chg="add mod">
          <ac:chgData name="Jen Verboven" userId="S::r0889629@student.thomasmore.be::efaecf1c-b885-43d2-a207-822fb8d7dc0c" providerId="AD" clId="Web-{0F8541E1-4EC9-5318-2EBD-B660FA5291CE}" dt="2024-02-20T07:44:22.327" v="245" actId="1076"/>
          <ac:spMkLst>
            <pc:docMk/>
            <pc:sldMk cId="731781228" sldId="328"/>
            <ac:spMk id="28" creationId="{FA566A95-E40C-5146-9268-0E1B1832BD26}"/>
          </ac:spMkLst>
        </pc:spChg>
        <pc:picChg chg="add del mod">
          <ac:chgData name="Jen Verboven" userId="S::r0889629@student.thomasmore.be::efaecf1c-b885-43d2-a207-822fb8d7dc0c" providerId="AD" clId="Web-{0F8541E1-4EC9-5318-2EBD-B660FA5291CE}" dt="2024-02-20T07:44:07.483" v="238"/>
          <ac:picMkLst>
            <pc:docMk/>
            <pc:sldMk cId="731781228" sldId="328"/>
            <ac:picMk id="4" creationId="{BD9EAADF-07EB-DB36-FF42-70E6BEF8F9FD}"/>
          </ac:picMkLst>
        </pc:picChg>
        <pc:picChg chg="del">
          <ac:chgData name="Jen Verboven" userId="S::r0889629@student.thomasmore.be::efaecf1c-b885-43d2-a207-822fb8d7dc0c" providerId="AD" clId="Web-{0F8541E1-4EC9-5318-2EBD-B660FA5291CE}" dt="2024-02-20T07:43:05.247" v="231"/>
          <ac:picMkLst>
            <pc:docMk/>
            <pc:sldMk cId="731781228" sldId="328"/>
            <ac:picMk id="5" creationId="{FD1FC6B0-A8DF-0A21-3251-F7E03669C334}"/>
          </ac:picMkLst>
        </pc:picChg>
        <pc:picChg chg="mod">
          <ac:chgData name="Jen Verboven" userId="S::r0889629@student.thomasmore.be::efaecf1c-b885-43d2-a207-822fb8d7dc0c" providerId="AD" clId="Web-{0F8541E1-4EC9-5318-2EBD-B660FA5291CE}" dt="2024-02-20T07:44:32.390" v="247" actId="1076"/>
          <ac:picMkLst>
            <pc:docMk/>
            <pc:sldMk cId="731781228" sldId="328"/>
            <ac:picMk id="7" creationId="{2D05F3ED-4071-F1E4-D027-288AA0FDB983}"/>
          </ac:picMkLst>
        </pc:picChg>
        <pc:picChg chg="del">
          <ac:chgData name="Jen Verboven" userId="S::r0889629@student.thomasmore.be::efaecf1c-b885-43d2-a207-822fb8d7dc0c" providerId="AD" clId="Web-{0F8541E1-4EC9-5318-2EBD-B660FA5291CE}" dt="2024-02-20T07:42:55.371" v="227"/>
          <ac:picMkLst>
            <pc:docMk/>
            <pc:sldMk cId="731781228" sldId="328"/>
            <ac:picMk id="13" creationId="{43AEA3CF-E5E6-1E9A-4C8F-2CC017C2631D}"/>
          </ac:picMkLst>
        </pc:picChg>
        <pc:picChg chg="del">
          <ac:chgData name="Jen Verboven" userId="S::r0889629@student.thomasmore.be::efaecf1c-b885-43d2-a207-822fb8d7dc0c" providerId="AD" clId="Web-{0F8541E1-4EC9-5318-2EBD-B660FA5291CE}" dt="2024-02-20T07:42:39.136" v="217"/>
          <ac:picMkLst>
            <pc:docMk/>
            <pc:sldMk cId="731781228" sldId="328"/>
            <ac:picMk id="16" creationId="{93A3F16F-31C1-19F5-38F0-499BA35C1BA3}"/>
          </ac:picMkLst>
        </pc:picChg>
        <pc:picChg chg="del">
          <ac:chgData name="Jen Verboven" userId="S::r0889629@student.thomasmore.be::efaecf1c-b885-43d2-a207-822fb8d7dc0c" providerId="AD" clId="Web-{0F8541E1-4EC9-5318-2EBD-B660FA5291CE}" dt="2024-02-20T07:42:49.715" v="224"/>
          <ac:picMkLst>
            <pc:docMk/>
            <pc:sldMk cId="731781228" sldId="328"/>
            <ac:picMk id="21" creationId="{FC057033-2A5B-E6FD-2A5B-18983D5EDD2D}"/>
          </ac:picMkLst>
        </pc:picChg>
        <pc:picChg chg="add mod">
          <ac:chgData name="Jen Verboven" userId="S::r0889629@student.thomasmore.be::efaecf1c-b885-43d2-a207-822fb8d7dc0c" providerId="AD" clId="Web-{0F8541E1-4EC9-5318-2EBD-B660FA5291CE}" dt="2024-02-20T07:44:10.296" v="242" actId="1076"/>
          <ac:picMkLst>
            <pc:docMk/>
            <pc:sldMk cId="731781228" sldId="328"/>
            <ac:picMk id="26" creationId="{BFDFFB17-76FD-AA92-02D4-7F180AC6CBC1}"/>
          </ac:picMkLst>
        </pc:picChg>
        <pc:picChg chg="add mod">
          <ac:chgData name="Jen Verboven" userId="S::r0889629@student.thomasmore.be::efaecf1c-b885-43d2-a207-822fb8d7dc0c" providerId="AD" clId="Web-{0F8541E1-4EC9-5318-2EBD-B660FA5291CE}" dt="2024-02-20T07:44:22.327" v="246" actId="1076"/>
          <ac:picMkLst>
            <pc:docMk/>
            <pc:sldMk cId="731781228" sldId="328"/>
            <ac:picMk id="30" creationId="{B28AEA3A-1517-AAB5-27C2-75EDC16384E3}"/>
          </ac:picMkLst>
        </pc:picChg>
        <pc:cxnChg chg="mod">
          <ac:chgData name="Jen Verboven" userId="S::r0889629@student.thomasmore.be::efaecf1c-b885-43d2-a207-822fb8d7dc0c" providerId="AD" clId="Web-{0F8541E1-4EC9-5318-2EBD-B660FA5291CE}" dt="2024-02-20T07:45:35.299" v="277" actId="14100"/>
          <ac:cxnSpMkLst>
            <pc:docMk/>
            <pc:sldMk cId="731781228" sldId="328"/>
            <ac:cxnSpMk id="8" creationId="{34239875-933A-2A20-C76C-7C07535516E3}"/>
          </ac:cxnSpMkLst>
        </pc:cxnChg>
        <pc:cxnChg chg="mod">
          <ac:chgData name="Jen Verboven" userId="S::r0889629@student.thomasmore.be::efaecf1c-b885-43d2-a207-822fb8d7dc0c" providerId="AD" clId="Web-{0F8541E1-4EC9-5318-2EBD-B660FA5291CE}" dt="2024-02-20T07:45:30.361" v="276" actId="14100"/>
          <ac:cxnSpMkLst>
            <pc:docMk/>
            <pc:sldMk cId="731781228" sldId="328"/>
            <ac:cxnSpMk id="9" creationId="{0D8F37DA-2E56-B2FE-56DE-904F79C87802}"/>
          </ac:cxnSpMkLst>
        </pc:cxnChg>
        <pc:cxnChg chg="del">
          <ac:chgData name="Jen Verboven" userId="S::r0889629@student.thomasmore.be::efaecf1c-b885-43d2-a207-822fb8d7dc0c" providerId="AD" clId="Web-{0F8541E1-4EC9-5318-2EBD-B660FA5291CE}" dt="2024-02-20T07:42:58.637" v="229"/>
          <ac:cxnSpMkLst>
            <pc:docMk/>
            <pc:sldMk cId="731781228" sldId="328"/>
            <ac:cxnSpMk id="14" creationId="{89FDC454-2372-F838-C294-4B8610B7EC41}"/>
          </ac:cxnSpMkLst>
        </pc:cxnChg>
        <pc:cxnChg chg="del">
          <ac:chgData name="Jen Verboven" userId="S::r0889629@student.thomasmore.be::efaecf1c-b885-43d2-a207-822fb8d7dc0c" providerId="AD" clId="Web-{0F8541E1-4EC9-5318-2EBD-B660FA5291CE}" dt="2024-02-20T07:42:42.293" v="219"/>
          <ac:cxnSpMkLst>
            <pc:docMk/>
            <pc:sldMk cId="731781228" sldId="328"/>
            <ac:cxnSpMk id="17" creationId="{1D9F101D-BD05-65A6-DFF9-68467004824A}"/>
          </ac:cxnSpMkLst>
        </pc:cxnChg>
        <pc:cxnChg chg="del">
          <ac:chgData name="Jen Verboven" userId="S::r0889629@student.thomasmore.be::efaecf1c-b885-43d2-a207-822fb8d7dc0c" providerId="AD" clId="Web-{0F8541E1-4EC9-5318-2EBD-B660FA5291CE}" dt="2024-02-20T07:42:44.402" v="221"/>
          <ac:cxnSpMkLst>
            <pc:docMk/>
            <pc:sldMk cId="731781228" sldId="328"/>
            <ac:cxnSpMk id="19" creationId="{0F2570CC-6A4A-7607-435A-72AE6F03D170}"/>
          </ac:cxnSpMkLst>
        </pc:cxnChg>
        <pc:cxnChg chg="del">
          <ac:chgData name="Jen Verboven" userId="S::r0889629@student.thomasmore.be::efaecf1c-b885-43d2-a207-822fb8d7dc0c" providerId="AD" clId="Web-{0F8541E1-4EC9-5318-2EBD-B660FA5291CE}" dt="2024-02-20T07:42:48.027" v="223"/>
          <ac:cxnSpMkLst>
            <pc:docMk/>
            <pc:sldMk cId="731781228" sldId="328"/>
            <ac:cxnSpMk id="24" creationId="{D92DF0F7-B0A5-91F4-518C-40020028D338}"/>
          </ac:cxnSpMkLst>
        </pc:cxnChg>
      </pc:sldChg>
      <pc:sldChg chg="addSp delSp modSp add ord replId">
        <pc:chgData name="Jen Verboven" userId="S::r0889629@student.thomasmore.be::efaecf1c-b885-43d2-a207-822fb8d7dc0c" providerId="AD" clId="Web-{0F8541E1-4EC9-5318-2EBD-B660FA5291CE}" dt="2024-02-20T14:08:18.554" v="351" actId="1076"/>
        <pc:sldMkLst>
          <pc:docMk/>
          <pc:sldMk cId="3650628991" sldId="329"/>
        </pc:sldMkLst>
        <pc:spChg chg="del mod">
          <ac:chgData name="Jen Verboven" userId="S::r0889629@student.thomasmore.be::efaecf1c-b885-43d2-a207-822fb8d7dc0c" providerId="AD" clId="Web-{0F8541E1-4EC9-5318-2EBD-B660FA5291CE}" dt="2024-02-20T14:07:01.129" v="336"/>
          <ac:spMkLst>
            <pc:docMk/>
            <pc:sldMk cId="3650628991" sldId="329"/>
            <ac:spMk id="5" creationId="{7E666F4E-94F6-724F-75F7-FDD78E526A56}"/>
          </ac:spMkLst>
        </pc:spChg>
        <pc:spChg chg="add mod">
          <ac:chgData name="Jen Verboven" userId="S::r0889629@student.thomasmore.be::efaecf1c-b885-43d2-a207-822fb8d7dc0c" providerId="AD" clId="Web-{0F8541E1-4EC9-5318-2EBD-B660FA5291CE}" dt="2024-02-20T14:07:47.349" v="350" actId="1076"/>
          <ac:spMkLst>
            <pc:docMk/>
            <pc:sldMk cId="3650628991" sldId="329"/>
            <ac:spMk id="6" creationId="{020C783B-4574-71A0-B5D7-AAE6875E65F8}"/>
          </ac:spMkLst>
        </pc:spChg>
        <pc:spChg chg="mod">
          <ac:chgData name="Jen Verboven" userId="S::r0889629@student.thomasmore.be::efaecf1c-b885-43d2-a207-822fb8d7dc0c" providerId="AD" clId="Web-{0F8541E1-4EC9-5318-2EBD-B660FA5291CE}" dt="2024-02-20T14:07:31.896" v="344" actId="1076"/>
          <ac:spMkLst>
            <pc:docMk/>
            <pc:sldMk cId="3650628991" sldId="329"/>
            <ac:spMk id="10" creationId="{2F8A1A52-14CB-3589-03FA-9BFB3FF5C4D7}"/>
          </ac:spMkLst>
        </pc:spChg>
        <pc:spChg chg="mod">
          <ac:chgData name="Jen Verboven" userId="S::r0889629@student.thomasmore.be::efaecf1c-b885-43d2-a207-822fb8d7dc0c" providerId="AD" clId="Web-{0F8541E1-4EC9-5318-2EBD-B660FA5291CE}" dt="2024-02-20T07:59:51.702" v="316" actId="1076"/>
          <ac:spMkLst>
            <pc:docMk/>
            <pc:sldMk cId="3650628991" sldId="329"/>
            <ac:spMk id="11" creationId="{7EE6D6CB-B8B7-FD1F-06B6-95C4EB06F245}"/>
          </ac:spMkLst>
        </pc:spChg>
        <pc:spChg chg="mod">
          <ac:chgData name="Jen Verboven" userId="S::r0889629@student.thomasmore.be::efaecf1c-b885-43d2-a207-822fb8d7dc0c" providerId="AD" clId="Web-{0F8541E1-4EC9-5318-2EBD-B660FA5291CE}" dt="2024-02-20T14:07:22.662" v="342" actId="1076"/>
          <ac:spMkLst>
            <pc:docMk/>
            <pc:sldMk cId="3650628991" sldId="329"/>
            <ac:spMk id="12" creationId="{5D2E2281-37D5-8CF3-5D85-369C9245A905}"/>
          </ac:spMkLst>
        </pc:spChg>
        <pc:spChg chg="mod">
          <ac:chgData name="Jen Verboven" userId="S::r0889629@student.thomasmore.be::efaecf1c-b885-43d2-a207-822fb8d7dc0c" providerId="AD" clId="Web-{0F8541E1-4EC9-5318-2EBD-B660FA5291CE}" dt="2024-02-20T14:08:18.554" v="351" actId="1076"/>
          <ac:spMkLst>
            <pc:docMk/>
            <pc:sldMk cId="3650628991" sldId="329"/>
            <ac:spMk id="17" creationId="{E23E1333-7188-EF01-0D43-2B6AFC6BA257}"/>
          </ac:spMkLst>
        </pc:spChg>
        <pc:picChg chg="add">
          <ac:chgData name="Jen Verboven" userId="S::r0889629@student.thomasmore.be::efaecf1c-b885-43d2-a207-822fb8d7dc0c" providerId="AD" clId="Web-{0F8541E1-4EC9-5318-2EBD-B660FA5291CE}" dt="2024-02-20T07:59:47.124" v="315"/>
          <ac:picMkLst>
            <pc:docMk/>
            <pc:sldMk cId="3650628991" sldId="329"/>
            <ac:picMk id="4" creationId="{8186D089-D9D9-FFC2-1C00-8E9F74E6CB8E}"/>
          </ac:picMkLst>
        </pc:picChg>
        <pc:picChg chg="mod">
          <ac:chgData name="Jen Verboven" userId="S::r0889629@student.thomasmore.be::efaecf1c-b885-43d2-a207-822fb8d7dc0c" providerId="AD" clId="Web-{0F8541E1-4EC9-5318-2EBD-B660FA5291CE}" dt="2024-02-20T14:07:33.568" v="345" actId="1076"/>
          <ac:picMkLst>
            <pc:docMk/>
            <pc:sldMk cId="3650628991" sldId="329"/>
            <ac:picMk id="7" creationId="{2D05F3ED-4071-F1E4-D027-288AA0FDB983}"/>
          </ac:picMkLst>
        </pc:picChg>
        <pc:picChg chg="mod">
          <ac:chgData name="Jen Verboven" userId="S::r0889629@student.thomasmore.be::efaecf1c-b885-43d2-a207-822fb8d7dc0c" providerId="AD" clId="Web-{0F8541E1-4EC9-5318-2EBD-B660FA5291CE}" dt="2024-02-20T07:59:06.076" v="310" actId="1076"/>
          <ac:picMkLst>
            <pc:docMk/>
            <pc:sldMk cId="3650628991" sldId="329"/>
            <ac:picMk id="26" creationId="{BFDFFB17-76FD-AA92-02D4-7F180AC6CBC1}"/>
          </ac:picMkLst>
        </pc:picChg>
        <pc:cxnChg chg="add mod">
          <ac:chgData name="Jen Verboven" userId="S::r0889629@student.thomasmore.be::efaecf1c-b885-43d2-a207-822fb8d7dc0c" providerId="AD" clId="Web-{0F8541E1-4EC9-5318-2EBD-B660FA5291CE}" dt="2024-02-20T14:07:42.427" v="348" actId="14100"/>
          <ac:cxnSpMkLst>
            <pc:docMk/>
            <pc:sldMk cId="3650628991" sldId="329"/>
            <ac:cxnSpMk id="3" creationId="{61AC303D-001D-3B9A-6F88-38FA09713647}"/>
          </ac:cxnSpMkLst>
        </pc:cxnChg>
        <pc:cxnChg chg="del mod">
          <ac:chgData name="Jen Verboven" userId="S::r0889629@student.thomasmore.be::efaecf1c-b885-43d2-a207-822fb8d7dc0c" providerId="AD" clId="Web-{0F8541E1-4EC9-5318-2EBD-B660FA5291CE}" dt="2024-02-20T14:06:59.645" v="333"/>
          <ac:cxnSpMkLst>
            <pc:docMk/>
            <pc:sldMk cId="3650628991" sldId="329"/>
            <ac:cxnSpMk id="8" creationId="{34239875-933A-2A20-C76C-7C07535516E3}"/>
          </ac:cxnSpMkLst>
        </pc:cxnChg>
        <pc:cxnChg chg="mod">
          <ac:chgData name="Jen Verboven" userId="S::r0889629@student.thomasmore.be::efaecf1c-b885-43d2-a207-822fb8d7dc0c" providerId="AD" clId="Web-{0F8541E1-4EC9-5318-2EBD-B660FA5291CE}" dt="2024-02-20T14:07:18.724" v="341" actId="14100"/>
          <ac:cxnSpMkLst>
            <pc:docMk/>
            <pc:sldMk cId="3650628991" sldId="329"/>
            <ac:cxnSpMk id="9" creationId="{0D8F37DA-2E56-B2FE-56DE-904F79C87802}"/>
          </ac:cxnSpMkLst>
        </pc:cxnChg>
        <pc:cxnChg chg="mod">
          <ac:chgData name="Jen Verboven" userId="S::r0889629@student.thomasmore.be::efaecf1c-b885-43d2-a207-822fb8d7dc0c" providerId="AD" clId="Web-{0F8541E1-4EC9-5318-2EBD-B660FA5291CE}" dt="2024-02-20T14:07:27.833" v="343" actId="14100"/>
          <ac:cxnSpMkLst>
            <pc:docMk/>
            <pc:sldMk cId="3650628991" sldId="329"/>
            <ac:cxnSpMk id="16" creationId="{F5C2358D-129C-74C5-A663-8092CD864C5C}"/>
          </ac:cxnSpMkLst>
        </pc:cxnChg>
      </pc:sldChg>
      <pc:sldChg chg="del ord">
        <pc:chgData name="Jen Verboven" userId="S::r0889629@student.thomasmore.be::efaecf1c-b885-43d2-a207-822fb8d7dc0c" providerId="AD" clId="Web-{0F8541E1-4EC9-5318-2EBD-B660FA5291CE}" dt="2024-02-20T14:15:10.913" v="365"/>
        <pc:sldMkLst>
          <pc:docMk/>
          <pc:sldMk cId="3222653427" sldId="335"/>
        </pc:sldMkLst>
      </pc:sldChg>
      <pc:sldChg chg="del ord">
        <pc:chgData name="Jen Verboven" userId="S::r0889629@student.thomasmore.be::efaecf1c-b885-43d2-a207-822fb8d7dc0c" providerId="AD" clId="Web-{0F8541E1-4EC9-5318-2EBD-B660FA5291CE}" dt="2024-02-20T14:15:08.554" v="364"/>
        <pc:sldMkLst>
          <pc:docMk/>
          <pc:sldMk cId="552831827" sldId="336"/>
        </pc:sldMkLst>
      </pc:sldChg>
      <pc:sldChg chg="del ord">
        <pc:chgData name="Jen Verboven" userId="S::r0889629@student.thomasmore.be::efaecf1c-b885-43d2-a207-822fb8d7dc0c" providerId="AD" clId="Web-{0F8541E1-4EC9-5318-2EBD-B660FA5291CE}" dt="2024-02-20T14:15:07.945" v="363"/>
        <pc:sldMkLst>
          <pc:docMk/>
          <pc:sldMk cId="2907877977" sldId="338"/>
        </pc:sldMkLst>
      </pc:sldChg>
      <pc:sldChg chg="del">
        <pc:chgData name="Jen Verboven" userId="S::r0889629@student.thomasmore.be::efaecf1c-b885-43d2-a207-822fb8d7dc0c" providerId="AD" clId="Web-{0F8541E1-4EC9-5318-2EBD-B660FA5291CE}" dt="2024-02-20T13:22:12.916" v="328"/>
        <pc:sldMkLst>
          <pc:docMk/>
          <pc:sldMk cId="2534509524" sldId="341"/>
        </pc:sldMkLst>
      </pc:sldChg>
      <pc:sldChg chg="del ord">
        <pc:chgData name="Jen Verboven" userId="S::r0889629@student.thomasmore.be::efaecf1c-b885-43d2-a207-822fb8d7dc0c" providerId="AD" clId="Web-{0F8541E1-4EC9-5318-2EBD-B660FA5291CE}" dt="2024-02-20T13:22:13.635" v="329"/>
        <pc:sldMkLst>
          <pc:docMk/>
          <pc:sldMk cId="3010401406" sldId="342"/>
        </pc:sldMkLst>
      </pc:sldChg>
      <pc:sldChg chg="addSp modSp ord">
        <pc:chgData name="Jen Verboven" userId="S::r0889629@student.thomasmore.be::efaecf1c-b885-43d2-a207-822fb8d7dc0c" providerId="AD" clId="Web-{0F8541E1-4EC9-5318-2EBD-B660FA5291CE}" dt="2024-02-20T14:18:04.905" v="396" actId="1076"/>
        <pc:sldMkLst>
          <pc:docMk/>
          <pc:sldMk cId="398205213" sldId="346"/>
        </pc:sldMkLst>
        <pc:picChg chg="mod modCrop">
          <ac:chgData name="Jen Verboven" userId="S::r0889629@student.thomasmore.be::efaecf1c-b885-43d2-a207-822fb8d7dc0c" providerId="AD" clId="Web-{0F8541E1-4EC9-5318-2EBD-B660FA5291CE}" dt="2024-02-20T14:16:49.995" v="386" actId="1076"/>
          <ac:picMkLst>
            <pc:docMk/>
            <pc:sldMk cId="398205213" sldId="346"/>
            <ac:picMk id="2" creationId="{A59FA44D-F599-866F-8C98-05E1583C8BEE}"/>
          </ac:picMkLst>
        </pc:picChg>
        <pc:picChg chg="add mod">
          <ac:chgData name="Jen Verboven" userId="S::r0889629@student.thomasmore.be::efaecf1c-b885-43d2-a207-822fb8d7dc0c" providerId="AD" clId="Web-{0F8541E1-4EC9-5318-2EBD-B660FA5291CE}" dt="2024-02-20T14:18:04.905" v="396" actId="1076"/>
          <ac:picMkLst>
            <pc:docMk/>
            <pc:sldMk cId="398205213" sldId="346"/>
            <ac:picMk id="4" creationId="{9409A458-6AF3-20DF-4E15-EB6ACE3F6DEC}"/>
          </ac:picMkLst>
        </pc:picChg>
      </pc:sldChg>
      <pc:sldChg chg="add del ord replId">
        <pc:chgData name="Jen Verboven" userId="S::r0889629@student.thomasmore.be::efaecf1c-b885-43d2-a207-822fb8d7dc0c" providerId="AD" clId="Web-{0F8541E1-4EC9-5318-2EBD-B660FA5291CE}" dt="2024-02-20T13:03:47.670" v="319"/>
        <pc:sldMkLst>
          <pc:docMk/>
          <pc:sldMk cId="3267551333" sldId="350"/>
        </pc:sldMkLst>
      </pc:sldChg>
      <pc:sldChg chg="del ord">
        <pc:chgData name="Jen Verboven" userId="S::r0889629@student.thomasmore.be::efaecf1c-b885-43d2-a207-822fb8d7dc0c" providerId="AD" clId="Web-{0F8541E1-4EC9-5318-2EBD-B660FA5291CE}" dt="2024-02-20T17:02:50.619" v="453"/>
        <pc:sldMkLst>
          <pc:docMk/>
          <pc:sldMk cId="760202210" sldId="353"/>
        </pc:sldMkLst>
      </pc:sldChg>
      <pc:sldChg chg="modSp add ord replId">
        <pc:chgData name="Jen Verboven" userId="S::r0889629@student.thomasmore.be::efaecf1c-b885-43d2-a207-822fb8d7dc0c" providerId="AD" clId="Web-{0F8541E1-4EC9-5318-2EBD-B660FA5291CE}" dt="2024-02-20T14:14:34.490" v="359" actId="20577"/>
        <pc:sldMkLst>
          <pc:docMk/>
          <pc:sldMk cId="2466121285" sldId="355"/>
        </pc:sldMkLst>
        <pc:spChg chg="mod">
          <ac:chgData name="Jen Verboven" userId="S::r0889629@student.thomasmore.be::efaecf1c-b885-43d2-a207-822fb8d7dc0c" providerId="AD" clId="Web-{0F8541E1-4EC9-5318-2EBD-B660FA5291CE}" dt="2024-02-20T14:14:34.490" v="359" actId="20577"/>
          <ac:spMkLst>
            <pc:docMk/>
            <pc:sldMk cId="2466121285" sldId="355"/>
            <ac:spMk id="300" creationId="{00000000-0000-0000-0000-000000000000}"/>
          </ac:spMkLst>
        </pc:spChg>
      </pc:sldChg>
      <pc:sldChg chg="add del ord replId">
        <pc:chgData name="Jen Verboven" userId="S::r0889629@student.thomasmore.be::efaecf1c-b885-43d2-a207-822fb8d7dc0c" providerId="AD" clId="Web-{0F8541E1-4EC9-5318-2EBD-B660FA5291CE}" dt="2024-02-20T14:17:35.872" v="393"/>
        <pc:sldMkLst>
          <pc:docMk/>
          <pc:sldMk cId="1763077307" sldId="356"/>
        </pc:sldMkLst>
      </pc:sldChg>
      <pc:sldChg chg="addSp modSp add ord replId">
        <pc:chgData name="Jen Verboven" userId="S::r0889629@student.thomasmore.be::efaecf1c-b885-43d2-a207-822fb8d7dc0c" providerId="AD" clId="Web-{0F8541E1-4EC9-5318-2EBD-B660FA5291CE}" dt="2024-02-20T14:19:58.190" v="405" actId="1076"/>
        <pc:sldMkLst>
          <pc:docMk/>
          <pc:sldMk cId="1191714632" sldId="357"/>
        </pc:sldMkLst>
        <pc:picChg chg="mod">
          <ac:chgData name="Jen Verboven" userId="S::r0889629@student.thomasmore.be::efaecf1c-b885-43d2-a207-822fb8d7dc0c" providerId="AD" clId="Web-{0F8541E1-4EC9-5318-2EBD-B660FA5291CE}" dt="2024-02-20T14:19:42.596" v="399" actId="1076"/>
          <ac:picMkLst>
            <pc:docMk/>
            <pc:sldMk cId="1191714632" sldId="357"/>
            <ac:picMk id="2" creationId="{2A06EE97-29BE-210F-1F69-AF6E2D8F6CC0}"/>
          </ac:picMkLst>
        </pc:picChg>
        <pc:picChg chg="add mod modCrop">
          <ac:chgData name="Jen Verboven" userId="S::r0889629@student.thomasmore.be::efaecf1c-b885-43d2-a207-822fb8d7dc0c" providerId="AD" clId="Web-{0F8541E1-4EC9-5318-2EBD-B660FA5291CE}" dt="2024-02-20T14:19:58.190" v="405" actId="1076"/>
          <ac:picMkLst>
            <pc:docMk/>
            <pc:sldMk cId="1191714632" sldId="357"/>
            <ac:picMk id="4" creationId="{6F0ABAAE-3AA2-6634-625D-D0ACD13EBC7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Syan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nl" err="1"/>
              <a:t>Syan</a:t>
            </a:r>
            <a:endParaRPr lang="en-US" err="1"/>
          </a:p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5369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749bc542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a749bc542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nl" err="1"/>
              <a:t>Syan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749bc542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a749bc542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nl" err="1"/>
              <a:t>Syan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nl"/>
          </a:p>
        </p:txBody>
      </p:sp>
    </p:spTree>
    <p:extLst>
      <p:ext uri="{BB962C8B-B14F-4D97-AF65-F5344CB8AC3E}">
        <p14:creationId xmlns:p14="http://schemas.microsoft.com/office/powerpoint/2010/main" val="1510499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749bc542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a749bc542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nl" err="1"/>
              <a:t>Syan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nl"/>
          </a:p>
        </p:txBody>
      </p:sp>
    </p:spTree>
    <p:extLst>
      <p:ext uri="{BB962C8B-B14F-4D97-AF65-F5344CB8AC3E}">
        <p14:creationId xmlns:p14="http://schemas.microsoft.com/office/powerpoint/2010/main" val="2826548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a7976e06fe_3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a7976e06fe_3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Tristan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C10808CB-3E30-62C5-01CC-042070F9A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749bc542e_4_0:notes">
            <a:extLst>
              <a:ext uri="{FF2B5EF4-FFF2-40B4-BE49-F238E27FC236}">
                <a16:creationId xmlns:a16="http://schemas.microsoft.com/office/drawing/2014/main" id="{5AA76C9F-F55A-0241-F7EE-A1E4D792BB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a749bc542e_4_0:notes">
            <a:extLst>
              <a:ext uri="{FF2B5EF4-FFF2-40B4-BE49-F238E27FC236}">
                <a16:creationId xmlns:a16="http://schemas.microsoft.com/office/drawing/2014/main" id="{29EF6A72-F86F-F84F-ABD5-5DD05D0C76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nl"/>
              <a:t>Tristan</a:t>
            </a:r>
            <a:endParaRPr lang="nl-NL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014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a7976e06fe_3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a7976e06fe_3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Tristan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2336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nl"/>
              <a:t>Tristan</a:t>
            </a:r>
            <a:endParaRPr lang="en-US"/>
          </a:p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0066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nl"/>
              <a:t>Tristan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61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a7bceb987e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a7bceb987e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nl">
                <a:solidFill>
                  <a:schemeClr val="dk1"/>
                </a:solidFill>
              </a:rPr>
              <a:t>Tristan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Syan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8830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ea typeface="Calibri"/>
                <a:cs typeface="Calibri"/>
              </a:rPr>
              <a:t>Tristan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7796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ea typeface="Calibri"/>
                <a:cs typeface="Calibri"/>
              </a:rPr>
              <a:t>Tristan</a:t>
            </a:r>
          </a:p>
        </p:txBody>
      </p:sp>
    </p:spTree>
    <p:extLst>
      <p:ext uri="{BB962C8B-B14F-4D97-AF65-F5344CB8AC3E}">
        <p14:creationId xmlns:p14="http://schemas.microsoft.com/office/powerpoint/2010/main" val="3848585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a749bc542e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a749bc542e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Tristan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ea typeface="Calibri"/>
                <a:cs typeface="Calibri"/>
              </a:rPr>
              <a:t>Tristan</a:t>
            </a:r>
          </a:p>
        </p:txBody>
      </p:sp>
    </p:spTree>
    <p:extLst>
      <p:ext uri="{BB962C8B-B14F-4D97-AF65-F5344CB8AC3E}">
        <p14:creationId xmlns:p14="http://schemas.microsoft.com/office/powerpoint/2010/main" val="2769521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ea typeface="Calibri"/>
                <a:cs typeface="Calibri"/>
              </a:rPr>
              <a:t>Jen</a:t>
            </a:r>
          </a:p>
        </p:txBody>
      </p:sp>
    </p:spTree>
    <p:extLst>
      <p:ext uri="{BB962C8B-B14F-4D97-AF65-F5344CB8AC3E}">
        <p14:creationId xmlns:p14="http://schemas.microsoft.com/office/powerpoint/2010/main" val="3261361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Jen</a:t>
            </a:r>
          </a:p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612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Jen</a:t>
            </a:r>
          </a:p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60675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Jen</a:t>
            </a:r>
          </a:p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16993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Jen</a:t>
            </a:r>
          </a:p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006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Jen</a:t>
            </a:r>
          </a:p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8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Syan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57400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Jen</a:t>
            </a:r>
          </a:p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934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Jen</a:t>
            </a:r>
          </a:p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09633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Jen</a:t>
            </a:r>
          </a:p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82167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a7976e06fe_3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a7976e06fe_3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Jen</a:t>
            </a:r>
            <a:endParaRPr lang="nl-N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ea typeface="Calibri"/>
                <a:cs typeface="Calibri"/>
              </a:rPr>
              <a:t>Jen</a:t>
            </a:r>
          </a:p>
        </p:txBody>
      </p:sp>
    </p:spTree>
    <p:extLst>
      <p:ext uri="{BB962C8B-B14F-4D97-AF65-F5344CB8AC3E}">
        <p14:creationId xmlns:p14="http://schemas.microsoft.com/office/powerpoint/2010/main" val="14609025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ea typeface="Calibri"/>
                <a:cs typeface="Calibri"/>
              </a:rPr>
              <a:t>Jen</a:t>
            </a:r>
          </a:p>
        </p:txBody>
      </p:sp>
    </p:spTree>
    <p:extLst>
      <p:ext uri="{BB962C8B-B14F-4D97-AF65-F5344CB8AC3E}">
        <p14:creationId xmlns:p14="http://schemas.microsoft.com/office/powerpoint/2010/main" val="42069451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ea typeface="Calibri"/>
                <a:cs typeface="Calibri"/>
              </a:rPr>
              <a:t>Jen</a:t>
            </a:r>
          </a:p>
        </p:txBody>
      </p:sp>
    </p:spTree>
    <p:extLst>
      <p:ext uri="{BB962C8B-B14F-4D97-AF65-F5344CB8AC3E}">
        <p14:creationId xmlns:p14="http://schemas.microsoft.com/office/powerpoint/2010/main" val="66108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a749bc542e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a749bc542e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98141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a749bc542e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a749bc542e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Jen</a:t>
            </a:r>
            <a:endParaRPr lang="nl-N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ea typeface="Calibri"/>
                <a:cs typeface="Calibri"/>
              </a:rPr>
              <a:t>Syan</a:t>
            </a:r>
          </a:p>
        </p:txBody>
      </p:sp>
    </p:spTree>
    <p:extLst>
      <p:ext uri="{BB962C8B-B14F-4D97-AF65-F5344CB8AC3E}">
        <p14:creationId xmlns:p14="http://schemas.microsoft.com/office/powerpoint/2010/main" val="1525944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Syan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03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Syan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862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a7976e06fe_3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a7976e06fe_3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nl" err="1"/>
              <a:t>Syan</a:t>
            </a:r>
            <a:endParaRPr lang="nl-NL" err="1"/>
          </a:p>
        </p:txBody>
      </p:sp>
    </p:spTree>
    <p:extLst>
      <p:ext uri="{BB962C8B-B14F-4D97-AF65-F5344CB8AC3E}">
        <p14:creationId xmlns:p14="http://schemas.microsoft.com/office/powerpoint/2010/main" val="71421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nl" err="1"/>
              <a:t>Syan</a:t>
            </a:r>
            <a:endParaRPr lang="en-US" err="1"/>
          </a:p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831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nl" err="1"/>
              <a:t>Syan</a:t>
            </a:r>
            <a:endParaRPr lang="en-US" err="1"/>
          </a:p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259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a7976e06fe_3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a7976e06fe_3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nl" err="1"/>
              <a:t>Syan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4.sv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0.jpe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7.png"/><Relationship Id="rId9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nl">
                <a:solidFill>
                  <a:srgbClr val="AF7B51"/>
                </a:solidFill>
              </a:rPr>
              <a:t>Code </a:t>
            </a:r>
            <a:r>
              <a:rPr lang="nl" err="1">
                <a:solidFill>
                  <a:srgbClr val="AF7B51"/>
                </a:solidFill>
              </a:rPr>
              <a:t>Craftsmen</a:t>
            </a:r>
            <a:r>
              <a:rPr lang="nl">
                <a:solidFill>
                  <a:srgbClr val="AF7B51"/>
                </a:solidFill>
              </a:rPr>
              <a:t> A1</a:t>
            </a:r>
            <a:endParaRPr lang="nl-NL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Syan Delbart, Tristan Van Loy, Wieland Vandebotermet, Lucas De Greef, Jen Verboven, Charles Kwakye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uitenshuis, water, hemel, vaarweg&#10;&#10;Automatisch gegenereerde beschrijving">
            <a:extLst>
              <a:ext uri="{FF2B5EF4-FFF2-40B4-BE49-F238E27FC236}">
                <a16:creationId xmlns:a16="http://schemas.microsoft.com/office/drawing/2014/main" id="{D2282884-0946-DE6F-1FEE-8329AF897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" t="154" r="276" b="9831"/>
          <a:stretch/>
        </p:blipFill>
        <p:spPr>
          <a:xfrm>
            <a:off x="1375535" y="219929"/>
            <a:ext cx="6170253" cy="33381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703290-5B4F-488F-0814-3BE7FBFD0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533" y="3488787"/>
            <a:ext cx="6267061" cy="13830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Aptos"/>
                <a:ea typeface="Aptos"/>
                <a:cs typeface="Aptos"/>
              </a:rPr>
              <a:t>provide governments on the provincial level with a platform to monitor the water levels of second grade water streams</a:t>
            </a:r>
            <a:endParaRPr lang="nl-NL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1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Scope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715736" y="481804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algn="ctr"/>
            <a:r>
              <a:rPr lang="nl"/>
              <a:t>Could Have</a:t>
            </a:r>
          </a:p>
        </p:txBody>
      </p:sp>
      <p:pic>
        <p:nvPicPr>
          <p:cNvPr id="1026" name="Picture 2" descr="Software">
            <a:extLst>
              <a:ext uri="{FF2B5EF4-FFF2-40B4-BE49-F238E27FC236}">
                <a16:creationId xmlns:a16="http://schemas.microsoft.com/office/drawing/2014/main" id="{71B12A1C-65E9-C7B6-5701-F053F4D9A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6" y="2032907"/>
            <a:ext cx="1722482" cy="247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DD1A19-E4B3-1E96-9603-5FA712AD491C}"/>
              </a:ext>
            </a:extLst>
          </p:cNvPr>
          <p:cNvSpPr txBox="1"/>
          <p:nvPr/>
        </p:nvSpPr>
        <p:spPr>
          <a:xfrm>
            <a:off x="987697" y="1794501"/>
            <a:ext cx="1450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/>
              <a:t>Mobile App</a:t>
            </a:r>
          </a:p>
        </p:txBody>
      </p:sp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B691B482-29B1-DB81-585A-0C60C37F7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828" y="2116141"/>
            <a:ext cx="1541965" cy="27936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0EE673-5B20-131E-4244-AEAF1F4C680B}"/>
              </a:ext>
            </a:extLst>
          </p:cNvPr>
          <p:cNvSpPr txBox="1"/>
          <p:nvPr/>
        </p:nvSpPr>
        <p:spPr>
          <a:xfrm>
            <a:off x="3168828" y="1794501"/>
            <a:ext cx="1722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/>
              <a:t>SMS Alerts</a:t>
            </a:r>
          </a:p>
        </p:txBody>
      </p:sp>
      <p:pic>
        <p:nvPicPr>
          <p:cNvPr id="1028" name="Picture 4" descr="Water Management Dashboard - UpLabs">
            <a:extLst>
              <a:ext uri="{FF2B5EF4-FFF2-40B4-BE49-F238E27FC236}">
                <a16:creationId xmlns:a16="http://schemas.microsoft.com/office/drawing/2014/main" id="{9BC93EDD-CFD7-EA44-AD8A-78D1696EB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00" y="2125597"/>
            <a:ext cx="3381465" cy="25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099C35-70C7-AD47-6CD1-17C6D09F9400}"/>
              </a:ext>
            </a:extLst>
          </p:cNvPr>
          <p:cNvSpPr txBox="1"/>
          <p:nvPr/>
        </p:nvSpPr>
        <p:spPr>
          <a:xfrm>
            <a:off x="5622102" y="1592921"/>
            <a:ext cx="172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/>
              <a:t>Desktop App for admins</a:t>
            </a:r>
          </a:p>
        </p:txBody>
      </p:sp>
    </p:spTree>
    <p:extLst>
      <p:ext uri="{BB962C8B-B14F-4D97-AF65-F5344CB8AC3E}">
        <p14:creationId xmlns:p14="http://schemas.microsoft.com/office/powerpoint/2010/main" val="970256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algn="ctr"/>
            <a:r>
              <a:rPr lang="nl"/>
              <a:t>Should Have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4172CA-4473-5079-2E8B-C3BF765EAF79}"/>
              </a:ext>
            </a:extLst>
          </p:cNvPr>
          <p:cNvSpPr txBox="1"/>
          <p:nvPr/>
        </p:nvSpPr>
        <p:spPr>
          <a:xfrm>
            <a:off x="489857" y="2263973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/>
              <a:t>Water Level Dashboard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3C3FD6F-84B7-70D6-F1C6-9D4C97E78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394" y="2571750"/>
            <a:ext cx="2621844" cy="1405916"/>
          </a:xfrm>
          <a:prstGeom prst="rect">
            <a:avLst/>
          </a:prstGeom>
        </p:spPr>
      </p:pic>
      <p:pic>
        <p:nvPicPr>
          <p:cNvPr id="2052" name="Picture 4" descr="BPMN: Database Operations with OData">
            <a:extLst>
              <a:ext uri="{FF2B5EF4-FFF2-40B4-BE49-F238E27FC236}">
                <a16:creationId xmlns:a16="http://schemas.microsoft.com/office/drawing/2014/main" id="{235AAAFE-E142-B2F2-E0DB-FD30CA48E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701" y="2571750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6FE869-B637-967F-0064-BF348B1425C8}"/>
              </a:ext>
            </a:extLst>
          </p:cNvPr>
          <p:cNvSpPr txBox="1"/>
          <p:nvPr/>
        </p:nvSpPr>
        <p:spPr>
          <a:xfrm>
            <a:off x="3615964" y="2263972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/>
              <a:t>Database</a:t>
            </a:r>
          </a:p>
        </p:txBody>
      </p:sp>
      <p:pic>
        <p:nvPicPr>
          <p:cNvPr id="2054" name="Picture 6" descr="Cloud computing Undertone Color icon">
            <a:extLst>
              <a:ext uri="{FF2B5EF4-FFF2-40B4-BE49-F238E27FC236}">
                <a16:creationId xmlns:a16="http://schemas.microsoft.com/office/drawing/2014/main" id="{980F21CB-E874-B26C-3675-8369508ED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13" y="2806460"/>
            <a:ext cx="1330779" cy="13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5B9B3C-3D88-291D-CFC2-9AAE37CF8A57}"/>
              </a:ext>
            </a:extLst>
          </p:cNvPr>
          <p:cNvSpPr txBox="1"/>
          <p:nvPr/>
        </p:nvSpPr>
        <p:spPr>
          <a:xfrm>
            <a:off x="5975875" y="226397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/>
              <a:t>Server</a:t>
            </a:r>
          </a:p>
        </p:txBody>
      </p:sp>
      <p:pic>
        <p:nvPicPr>
          <p:cNvPr id="2056" name="Picture 8" descr="How to download an entire S3 bucket recursively | Sandro Cirulli">
            <a:extLst>
              <a:ext uri="{FF2B5EF4-FFF2-40B4-BE49-F238E27FC236}">
                <a16:creationId xmlns:a16="http://schemas.microsoft.com/office/drawing/2014/main" id="{08EEAF03-4861-E6D0-AF3E-16C1BA8D2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493" y="3000399"/>
            <a:ext cx="1292679" cy="129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A33AD2-0CF9-F609-6FBE-3B14CF30B488}"/>
              </a:ext>
            </a:extLst>
          </p:cNvPr>
          <p:cNvSpPr txBox="1"/>
          <p:nvPr/>
        </p:nvSpPr>
        <p:spPr>
          <a:xfrm>
            <a:off x="7612796" y="2273366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/>
              <a:t>Data backup</a:t>
            </a:r>
          </a:p>
        </p:txBody>
      </p:sp>
    </p:spTree>
    <p:extLst>
      <p:ext uri="{BB962C8B-B14F-4D97-AF65-F5344CB8AC3E}">
        <p14:creationId xmlns:p14="http://schemas.microsoft.com/office/powerpoint/2010/main" val="2887200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nl"/>
              <a:t>Technology </a:t>
            </a:r>
            <a:r>
              <a:rPr lang="nl" err="1"/>
              <a:t>used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>
          <a:extLst>
            <a:ext uri="{FF2B5EF4-FFF2-40B4-BE49-F238E27FC236}">
              <a16:creationId xmlns:a16="http://schemas.microsoft.com/office/drawing/2014/main" id="{6D922E34-E764-87D1-8AD0-CEFDC3D94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1B897B-95B1-5FE5-D9F4-AF02F9996CB5}"/>
              </a:ext>
            </a:extLst>
          </p:cNvPr>
          <p:cNvSpPr txBox="1"/>
          <p:nvPr/>
        </p:nvSpPr>
        <p:spPr>
          <a:xfrm>
            <a:off x="3349923" y="2779925"/>
            <a:ext cx="116089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BE"/>
              <a:t>PostgreSQL</a:t>
            </a:r>
            <a:endParaRPr 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9C274A-572B-2475-E3A3-0EE3CA3A029E}"/>
              </a:ext>
            </a:extLst>
          </p:cNvPr>
          <p:cNvSpPr txBox="1"/>
          <p:nvPr/>
        </p:nvSpPr>
        <p:spPr>
          <a:xfrm>
            <a:off x="7538009" y="2850988"/>
            <a:ext cx="86433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BE"/>
              <a:t>AWS S3</a:t>
            </a:r>
          </a:p>
        </p:txBody>
      </p:sp>
      <p:pic>
        <p:nvPicPr>
          <p:cNvPr id="4098" name="Picture 2" descr="Node-RED - Wikipedia">
            <a:extLst>
              <a:ext uri="{FF2B5EF4-FFF2-40B4-BE49-F238E27FC236}">
                <a16:creationId xmlns:a16="http://schemas.microsoft.com/office/drawing/2014/main" id="{CFFE1135-8F60-6E9C-A621-44822D758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4" y="3002206"/>
            <a:ext cx="1670051" cy="167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stgreSQL - Wikipedia">
            <a:extLst>
              <a:ext uri="{FF2B5EF4-FFF2-40B4-BE49-F238E27FC236}">
                <a16:creationId xmlns:a16="http://schemas.microsoft.com/office/drawing/2014/main" id="{D5E93D6D-1D92-E304-B59E-28F0E999D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33" y="3192222"/>
            <a:ext cx="1465278" cy="151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verything You Need to Know About Grafana -">
            <a:extLst>
              <a:ext uri="{FF2B5EF4-FFF2-40B4-BE49-F238E27FC236}">
                <a16:creationId xmlns:a16="http://schemas.microsoft.com/office/drawing/2014/main" id="{AA580A24-B0C0-AA5E-4A9E-EDB5530D5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149" y="2530629"/>
            <a:ext cx="1262232" cy="6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ow to download an entire S3 bucket recursively | Sandro Cirulli">
            <a:extLst>
              <a:ext uri="{FF2B5EF4-FFF2-40B4-BE49-F238E27FC236}">
                <a16:creationId xmlns:a16="http://schemas.microsoft.com/office/drawing/2014/main" id="{26101A58-32FF-4D54-105E-E75DAB66C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471" y="3265442"/>
            <a:ext cx="1292679" cy="129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aterinfo.be (@Waterinfo_be) / X">
            <a:extLst>
              <a:ext uri="{FF2B5EF4-FFF2-40B4-BE49-F238E27FC236}">
                <a16:creationId xmlns:a16="http://schemas.microsoft.com/office/drawing/2014/main" id="{47DB0334-AA36-7A0F-D62D-4CADCD2C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149" y="3676886"/>
            <a:ext cx="915307" cy="91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F7A514C-45B7-29F9-C900-2503655E8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Technologies used</a:t>
            </a:r>
          </a:p>
        </p:txBody>
      </p:sp>
      <p:pic>
        <p:nvPicPr>
          <p:cNvPr id="2" name="Graphic 1" descr="Terraform Vector SVG Icon (6) - SVG Repo">
            <a:extLst>
              <a:ext uri="{FF2B5EF4-FFF2-40B4-BE49-F238E27FC236}">
                <a16:creationId xmlns:a16="http://schemas.microsoft.com/office/drawing/2014/main" id="{874FED7B-A8CA-9C35-FBBF-89879CEC4A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89371" y="1532350"/>
            <a:ext cx="1337619" cy="1314451"/>
          </a:xfrm>
          <a:prstGeom prst="rect">
            <a:avLst/>
          </a:prstGeom>
        </p:spPr>
      </p:pic>
      <p:pic>
        <p:nvPicPr>
          <p:cNvPr id="5" name="Graphic 4" descr="Next JS Vector Logo - Download Free SVG Icon | Worldvectorlogo">
            <a:extLst>
              <a:ext uri="{FF2B5EF4-FFF2-40B4-BE49-F238E27FC236}">
                <a16:creationId xmlns:a16="http://schemas.microsoft.com/office/drawing/2014/main" id="{EC35E156-7F0A-ADEF-D007-A9F9184F5F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74834" y="504410"/>
            <a:ext cx="1045266" cy="1070114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7F345C74-3374-FEB9-0BC6-C686533AAC04}"/>
              </a:ext>
            </a:extLst>
          </p:cNvPr>
          <p:cNvSpPr txBox="1"/>
          <p:nvPr/>
        </p:nvSpPr>
        <p:spPr>
          <a:xfrm>
            <a:off x="7521443" y="200553"/>
            <a:ext cx="763351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BE"/>
              <a:t>NextJS</a:t>
            </a:r>
            <a:endParaRPr lang="nl-NL"/>
          </a:p>
        </p:txBody>
      </p:sp>
      <p:pic>
        <p:nvPicPr>
          <p:cNvPr id="9" name="Afbeelding 8" descr="File:GitLab logo.svg - Wikipedia">
            <a:extLst>
              <a:ext uri="{FF2B5EF4-FFF2-40B4-BE49-F238E27FC236}">
                <a16:creationId xmlns:a16="http://schemas.microsoft.com/office/drawing/2014/main" id="{C172BFFE-E44B-EE6D-1FCE-C3F036AC49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9748" y="1696690"/>
            <a:ext cx="2295939" cy="70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20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nl"/>
              <a:t>Sensor</a:t>
            </a:r>
          </a:p>
        </p:txBody>
      </p:sp>
    </p:spTree>
    <p:extLst>
      <p:ext uri="{BB962C8B-B14F-4D97-AF65-F5344CB8AC3E}">
        <p14:creationId xmlns:p14="http://schemas.microsoft.com/office/powerpoint/2010/main" val="223347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54BF3-2574-715D-36E5-D660752A8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593FB-ED2F-2468-1AE8-53E9E7FD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84883"/>
            <a:ext cx="7505700" cy="954600"/>
          </a:xfrm>
        </p:spPr>
        <p:txBody>
          <a:bodyPr/>
          <a:lstStyle/>
          <a:p>
            <a:pPr algn="ctr"/>
            <a:r>
              <a:rPr lang="nl-NL" err="1"/>
              <a:t>Schematic</a:t>
            </a:r>
            <a:r>
              <a:rPr lang="nl-NL"/>
              <a:t> DIY sensor</a:t>
            </a:r>
          </a:p>
        </p:txBody>
      </p:sp>
      <p:pic>
        <p:nvPicPr>
          <p:cNvPr id="3" name="Afbeelding 2" descr="Afbeelding met tekst, schermopname, Elektronische engineering, elektronica&#10;&#10;Automatisch gegenereerde beschrijving">
            <a:extLst>
              <a:ext uri="{FF2B5EF4-FFF2-40B4-BE49-F238E27FC236}">
                <a16:creationId xmlns:a16="http://schemas.microsoft.com/office/drawing/2014/main" id="{310E912A-52A7-5DF5-8125-D5C6A05D0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850" y="1345293"/>
            <a:ext cx="5760720" cy="260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89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99BD2-5F8D-6A14-94DB-4087E308E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6738B-C119-D892-7334-0361DE6CA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597118"/>
            <a:ext cx="7505700" cy="659253"/>
          </a:xfrm>
        </p:spPr>
        <p:txBody>
          <a:bodyPr/>
          <a:lstStyle/>
          <a:p>
            <a:r>
              <a:rPr lang="nl-NL"/>
              <a:t>DIY sensor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17C04AB-8E2E-762C-C51A-5CFCF542B25D}"/>
              </a:ext>
            </a:extLst>
          </p:cNvPr>
          <p:cNvSpPr txBox="1"/>
          <p:nvPr/>
        </p:nvSpPr>
        <p:spPr>
          <a:xfrm>
            <a:off x="819150" y="1509132"/>
            <a:ext cx="7505700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err="1"/>
              <a:t>Arduino</a:t>
            </a:r>
            <a:endParaRPr lang="nl-BE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err="1"/>
              <a:t>Sends</a:t>
            </a:r>
            <a:r>
              <a:rPr lang="nl-BE"/>
              <a:t> JSON 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/>
              <a:t>MQTT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C7C358C-50C5-E717-A510-AA38E1C7F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31" y="3394164"/>
            <a:ext cx="8564137" cy="60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nl"/>
              <a:t>Architecture</a:t>
            </a:r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90453" y="1846645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nl">
                <a:solidFill>
                  <a:srgbClr val="AF7B51"/>
                </a:solidFill>
              </a:rPr>
              <a:t>Meet </a:t>
            </a:r>
            <a:r>
              <a:rPr lang="nl" err="1">
                <a:solidFill>
                  <a:srgbClr val="AF7B51"/>
                </a:solidFill>
              </a:rPr>
              <a:t>the</a:t>
            </a:r>
            <a:r>
              <a:rPr lang="nl">
                <a:solidFill>
                  <a:srgbClr val="AF7B51"/>
                </a:solidFill>
              </a:rPr>
              <a:t> Team</a:t>
            </a:r>
            <a:endParaRPr lang="nl"/>
          </a:p>
        </p:txBody>
      </p:sp>
    </p:spTree>
    <p:extLst>
      <p:ext uri="{BB962C8B-B14F-4D97-AF65-F5344CB8AC3E}">
        <p14:creationId xmlns:p14="http://schemas.microsoft.com/office/powerpoint/2010/main" val="4258645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diagram, ontwerp&#10;&#10;Automatisch gegenereerde beschrijving">
            <a:extLst>
              <a:ext uri="{FF2B5EF4-FFF2-40B4-BE49-F238E27FC236}">
                <a16:creationId xmlns:a16="http://schemas.microsoft.com/office/drawing/2014/main" id="{38EAB257-350E-7B07-A5F1-9A064A77C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70" y="249716"/>
            <a:ext cx="7782643" cy="464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09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diagram, Plan&#10;&#10;Automatisch gegenereerde beschrijving">
            <a:extLst>
              <a:ext uri="{FF2B5EF4-FFF2-40B4-BE49-F238E27FC236}">
                <a16:creationId xmlns:a16="http://schemas.microsoft.com/office/drawing/2014/main" id="{0140CFDF-EE0C-3EF6-71BA-1B770527C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903" y="180"/>
            <a:ext cx="5576977" cy="498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8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Deployment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254C05-F49C-4A9F-751C-3BA4785FB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Deployment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089FEC-292F-DE6A-EA14-B0B742B61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On AWS</a:t>
            </a:r>
          </a:p>
          <a:p>
            <a:pPr>
              <a:lnSpc>
                <a:spcPct val="114999"/>
              </a:lnSpc>
            </a:pPr>
            <a:r>
              <a:rPr lang="nl-NL" err="1"/>
              <a:t>GitLab</a:t>
            </a:r>
            <a:r>
              <a:rPr lang="nl-NL"/>
              <a:t> pipeline</a:t>
            </a:r>
          </a:p>
          <a:p>
            <a:pPr>
              <a:lnSpc>
                <a:spcPct val="114999"/>
              </a:lnSpc>
            </a:pPr>
            <a:r>
              <a:rPr lang="nl-NL"/>
              <a:t>For </a:t>
            </a:r>
            <a:r>
              <a:rPr lang="nl-NL" err="1"/>
              <a:t>testing</a:t>
            </a:r>
            <a:r>
              <a:rPr lang="nl-NL"/>
              <a:t> </a:t>
            </a:r>
            <a:r>
              <a:rPr lang="nl-NL" err="1"/>
              <a:t>purposes</a:t>
            </a:r>
            <a:r>
              <a:rPr lang="nl-NL"/>
              <a:t> on </a:t>
            </a:r>
            <a:r>
              <a:rPr lang="nl-NL" err="1"/>
              <a:t>Vercel</a:t>
            </a:r>
          </a:p>
          <a:p>
            <a:pPr>
              <a:lnSpc>
                <a:spcPct val="114999"/>
              </a:lnSpc>
            </a:pPr>
            <a:r>
              <a:rPr lang="nl-NL"/>
              <a:t>Automatic </a:t>
            </a:r>
            <a:r>
              <a:rPr lang="nl-NL" err="1"/>
              <a:t>deployment</a:t>
            </a:r>
            <a:r>
              <a:rPr lang="nl-NL"/>
              <a:t> </a:t>
            </a:r>
            <a:r>
              <a:rPr lang="nl-NL" err="1"/>
              <a:t>with</a:t>
            </a:r>
            <a:r>
              <a:rPr lang="nl-NL"/>
              <a:t> GitHub</a:t>
            </a:r>
          </a:p>
        </p:txBody>
      </p:sp>
      <p:pic>
        <p:nvPicPr>
          <p:cNvPr id="4" name="Afbeelding 3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3251A746-A36D-E855-1708-FAE82355F0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3" b="719"/>
          <a:stretch/>
        </p:blipFill>
        <p:spPr>
          <a:xfrm>
            <a:off x="195943" y="3537249"/>
            <a:ext cx="8743950" cy="1123132"/>
          </a:xfrm>
          <a:prstGeom prst="rect">
            <a:avLst/>
          </a:prstGeom>
        </p:spPr>
      </p:pic>
      <p:pic>
        <p:nvPicPr>
          <p:cNvPr id="5" name="Afbeelding 4" descr="Afbeelding met tekst, schermopname, software, Computerpictogram&#10;&#10;Automatisch gegenereerde beschrijving">
            <a:extLst>
              <a:ext uri="{FF2B5EF4-FFF2-40B4-BE49-F238E27FC236}">
                <a16:creationId xmlns:a16="http://schemas.microsoft.com/office/drawing/2014/main" id="{0FAAED5A-414C-D924-6C18-89A96D6F8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547" y="1401058"/>
            <a:ext cx="4409818" cy="1870284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FA19BECB-AFE5-98B2-F817-63E027F3006E}"/>
              </a:ext>
            </a:extLst>
          </p:cNvPr>
          <p:cNvSpPr/>
          <p:nvPr/>
        </p:nvSpPr>
        <p:spPr>
          <a:xfrm>
            <a:off x="5999792" y="2335601"/>
            <a:ext cx="1292772" cy="1103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F590EBD-CC0D-ECDA-504F-3F97A1E8974A}"/>
              </a:ext>
            </a:extLst>
          </p:cNvPr>
          <p:cNvSpPr/>
          <p:nvPr/>
        </p:nvSpPr>
        <p:spPr>
          <a:xfrm>
            <a:off x="5999791" y="2032114"/>
            <a:ext cx="1931275" cy="1103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schermopname, tekst, Lettertype, Rechthoek&#10;&#10;Automatisch gegenereerde beschrijving">
            <a:extLst>
              <a:ext uri="{FF2B5EF4-FFF2-40B4-BE49-F238E27FC236}">
                <a16:creationId xmlns:a16="http://schemas.microsoft.com/office/drawing/2014/main" id="{51BFA711-B32A-FA2F-5417-CB154ACF9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2927" y="1892518"/>
            <a:ext cx="1954595" cy="120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4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C9026-1B05-582A-E2EF-65C06390F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Node Red &amp; data flow</a:t>
            </a:r>
          </a:p>
        </p:txBody>
      </p:sp>
    </p:spTree>
    <p:extLst>
      <p:ext uri="{BB962C8B-B14F-4D97-AF65-F5344CB8AC3E}">
        <p14:creationId xmlns:p14="http://schemas.microsoft.com/office/powerpoint/2010/main" val="2510499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01E63-9959-6A72-2F90-6FBAA17E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84883"/>
            <a:ext cx="7505700" cy="954600"/>
          </a:xfrm>
        </p:spPr>
        <p:txBody>
          <a:bodyPr/>
          <a:lstStyle/>
          <a:p>
            <a:pPr algn="ctr"/>
            <a:r>
              <a:rPr lang="nl-NL" err="1"/>
              <a:t>Elements</a:t>
            </a:r>
          </a:p>
        </p:txBody>
      </p:sp>
      <p:pic>
        <p:nvPicPr>
          <p:cNvPr id="5" name="Afbeelding 4" descr="Afbeelding met tekst, diagram, schermopname, Plan&#10;&#10;Automatisch gegenereerde beschrijving">
            <a:extLst>
              <a:ext uri="{FF2B5EF4-FFF2-40B4-BE49-F238E27FC236}">
                <a16:creationId xmlns:a16="http://schemas.microsoft.com/office/drawing/2014/main" id="{6F174928-2C10-1E19-49D6-F6350F0B7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14" y="855228"/>
            <a:ext cx="7498773" cy="409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48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01E63-9959-6A72-2F90-6FBAA17E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84883"/>
            <a:ext cx="7505700" cy="954600"/>
          </a:xfrm>
        </p:spPr>
        <p:txBody>
          <a:bodyPr/>
          <a:lstStyle/>
          <a:p>
            <a:pPr algn="ctr"/>
            <a:r>
              <a:rPr lang="nl-NL" err="1"/>
              <a:t>Heart</a:t>
            </a:r>
            <a:r>
              <a:rPr lang="nl-NL"/>
              <a:t> of </a:t>
            </a:r>
            <a:r>
              <a:rPr lang="nl-NL" err="1"/>
              <a:t>the</a:t>
            </a:r>
            <a:r>
              <a:rPr lang="nl-NL"/>
              <a:t> solution</a:t>
            </a:r>
          </a:p>
        </p:txBody>
      </p:sp>
      <p:pic>
        <p:nvPicPr>
          <p:cNvPr id="3" name="Afbeelding 2" descr="Afbeelding met tekst, diagram, lijn, Plan&#10;&#10;Automatisch gegenereerde beschrijving">
            <a:extLst>
              <a:ext uri="{FF2B5EF4-FFF2-40B4-BE49-F238E27FC236}">
                <a16:creationId xmlns:a16="http://schemas.microsoft.com/office/drawing/2014/main" id="{2D9C674D-85BE-FA00-6249-582C317FB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37" y="934894"/>
            <a:ext cx="7666727" cy="39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57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01E63-9959-6A72-2F90-6FBAA17E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84883"/>
            <a:ext cx="7505700" cy="954600"/>
          </a:xfrm>
        </p:spPr>
        <p:txBody>
          <a:bodyPr/>
          <a:lstStyle/>
          <a:p>
            <a:pPr algn="ctr"/>
            <a:r>
              <a:rPr lang="nl-NL" err="1"/>
              <a:t>Elements</a:t>
            </a:r>
          </a:p>
        </p:txBody>
      </p:sp>
      <p:pic>
        <p:nvPicPr>
          <p:cNvPr id="3" name="Afbeelding 2" descr="Afbeelding met tekst, diagram, Plan, schematisch&#10;&#10;Automatisch gegenereerde beschrijving">
            <a:extLst>
              <a:ext uri="{FF2B5EF4-FFF2-40B4-BE49-F238E27FC236}">
                <a16:creationId xmlns:a16="http://schemas.microsoft.com/office/drawing/2014/main" id="{B8F54D01-53B6-2BE1-584C-2E4A30A52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77" y="847292"/>
            <a:ext cx="7559387" cy="40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72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01E63-9959-6A72-2F90-6FBAA17E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84883"/>
            <a:ext cx="7505700" cy="954600"/>
          </a:xfrm>
        </p:spPr>
        <p:txBody>
          <a:bodyPr/>
          <a:lstStyle/>
          <a:p>
            <a:pPr algn="ctr"/>
            <a:r>
              <a:rPr lang="nl-NL"/>
              <a:t>Data sources</a:t>
            </a:r>
          </a:p>
        </p:txBody>
      </p:sp>
      <p:pic>
        <p:nvPicPr>
          <p:cNvPr id="5" name="Picture 8" descr="Waterinfo.be (@Waterinfo_be) / X">
            <a:extLst>
              <a:ext uri="{FF2B5EF4-FFF2-40B4-BE49-F238E27FC236}">
                <a16:creationId xmlns:a16="http://schemas.microsoft.com/office/drawing/2014/main" id="{FD1FC6B0-A8DF-0A21-3251-F7E03669C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714" y="1331026"/>
            <a:ext cx="915307" cy="91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de-RED - Wikipedia">
            <a:extLst>
              <a:ext uri="{FF2B5EF4-FFF2-40B4-BE49-F238E27FC236}">
                <a16:creationId xmlns:a16="http://schemas.microsoft.com/office/drawing/2014/main" id="{2D05F3ED-4071-F1E4-D027-288AA0FDB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93" y="1165725"/>
            <a:ext cx="1332347" cy="133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34239875-933A-2A20-C76C-7C07535516E3}"/>
              </a:ext>
            </a:extLst>
          </p:cNvPr>
          <p:cNvCxnSpPr/>
          <p:nvPr/>
        </p:nvCxnSpPr>
        <p:spPr>
          <a:xfrm>
            <a:off x="5508913" y="1473777"/>
            <a:ext cx="2048739" cy="39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0D8F37DA-2E56-B2FE-56DE-904F79C87802}"/>
              </a:ext>
            </a:extLst>
          </p:cNvPr>
          <p:cNvCxnSpPr>
            <a:cxnSpLocks/>
          </p:cNvCxnSpPr>
          <p:nvPr/>
        </p:nvCxnSpPr>
        <p:spPr>
          <a:xfrm flipH="1">
            <a:off x="5522766" y="2088572"/>
            <a:ext cx="1969077" cy="31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2F8A1A52-14CB-3589-03FA-9BFB3FF5C4D7}"/>
              </a:ext>
            </a:extLst>
          </p:cNvPr>
          <p:cNvSpPr txBox="1"/>
          <p:nvPr/>
        </p:nvSpPr>
        <p:spPr>
          <a:xfrm>
            <a:off x="5982767" y="1146787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/>
              <a:t>HTTP </a:t>
            </a:r>
            <a:r>
              <a:rPr lang="nl-NL" err="1"/>
              <a:t>request</a:t>
            </a:r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D2E2281-37D5-8CF3-5D85-369C9245A905}"/>
              </a:ext>
            </a:extLst>
          </p:cNvPr>
          <p:cNvSpPr txBox="1"/>
          <p:nvPr/>
        </p:nvSpPr>
        <p:spPr>
          <a:xfrm>
            <a:off x="5844220" y="1735605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/>
              <a:t>HTTP response</a:t>
            </a:r>
          </a:p>
        </p:txBody>
      </p:sp>
      <p:pic>
        <p:nvPicPr>
          <p:cNvPr id="13" name="Afbeelding 12" descr="Afbeelding met elektronica, tekst, luidspreker, cirkel&#10;&#10;Automatisch gegenereerde beschrijving">
            <a:extLst>
              <a:ext uri="{FF2B5EF4-FFF2-40B4-BE49-F238E27FC236}">
                <a16:creationId xmlns:a16="http://schemas.microsoft.com/office/drawing/2014/main" id="{43AEA3CF-E5E6-1E9A-4C8F-2CC017C26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771" y="3804802"/>
            <a:ext cx="1853047" cy="997529"/>
          </a:xfrm>
          <a:prstGeom prst="rect">
            <a:avLst/>
          </a:prstGeom>
        </p:spPr>
      </p:pic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89FDC454-2372-F838-C294-4B8610B7EC41}"/>
              </a:ext>
            </a:extLst>
          </p:cNvPr>
          <p:cNvCxnSpPr>
            <a:cxnSpLocks/>
          </p:cNvCxnSpPr>
          <p:nvPr/>
        </p:nvCxnSpPr>
        <p:spPr>
          <a:xfrm flipH="1" flipV="1">
            <a:off x="4552948" y="2691244"/>
            <a:ext cx="38099" cy="1059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77B84C66-D539-5455-BCA0-F127816830B4}"/>
              </a:ext>
            </a:extLst>
          </p:cNvPr>
          <p:cNvSpPr txBox="1"/>
          <p:nvPr/>
        </p:nvSpPr>
        <p:spPr>
          <a:xfrm>
            <a:off x="4675242" y="3103740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/>
              <a:t>MQTT </a:t>
            </a:r>
            <a:r>
              <a:rPr lang="nl-NL" err="1"/>
              <a:t>connection</a:t>
            </a:r>
          </a:p>
        </p:txBody>
      </p:sp>
      <p:pic>
        <p:nvPicPr>
          <p:cNvPr id="16" name="Graphic 15" descr="Internet met effen opvulling">
            <a:extLst>
              <a:ext uri="{FF2B5EF4-FFF2-40B4-BE49-F238E27FC236}">
                <a16:creationId xmlns:a16="http://schemas.microsoft.com/office/drawing/2014/main" id="{93A3F16F-31C1-19F5-38F0-499BA35C1B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028" y="807028"/>
            <a:ext cx="1537854" cy="1503218"/>
          </a:xfrm>
          <a:prstGeom prst="rect">
            <a:avLst/>
          </a:prstGeom>
        </p:spPr>
      </p:pic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1D9F101D-BD05-65A6-DFF9-68467004824A}"/>
              </a:ext>
            </a:extLst>
          </p:cNvPr>
          <p:cNvCxnSpPr>
            <a:cxnSpLocks/>
          </p:cNvCxnSpPr>
          <p:nvPr/>
        </p:nvCxnSpPr>
        <p:spPr>
          <a:xfrm flipV="1">
            <a:off x="1967344" y="1253835"/>
            <a:ext cx="1849580" cy="12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BC4EC6ED-31E0-597B-10A3-C0F9E05C0853}"/>
              </a:ext>
            </a:extLst>
          </p:cNvPr>
          <p:cNvSpPr txBox="1"/>
          <p:nvPr/>
        </p:nvSpPr>
        <p:spPr>
          <a:xfrm>
            <a:off x="2172767" y="921650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/>
              <a:t>HTTP </a:t>
            </a:r>
            <a:r>
              <a:rPr lang="nl-NL" err="1"/>
              <a:t>methods</a:t>
            </a: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0F2570CC-6A4A-7607-435A-72AE6F03D170}"/>
              </a:ext>
            </a:extLst>
          </p:cNvPr>
          <p:cNvCxnSpPr>
            <a:cxnSpLocks/>
          </p:cNvCxnSpPr>
          <p:nvPr/>
        </p:nvCxnSpPr>
        <p:spPr>
          <a:xfrm flipH="1">
            <a:off x="2041811" y="1837458"/>
            <a:ext cx="1752600" cy="13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29FB6C1B-9E18-837A-679C-8AAFBFF67046}"/>
              </a:ext>
            </a:extLst>
          </p:cNvPr>
          <p:cNvSpPr txBox="1"/>
          <p:nvPr/>
        </p:nvSpPr>
        <p:spPr>
          <a:xfrm>
            <a:off x="2172766" y="1519127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/>
              <a:t>HTTP responses</a:t>
            </a:r>
          </a:p>
        </p:txBody>
      </p:sp>
      <p:pic>
        <p:nvPicPr>
          <p:cNvPr id="21" name="Graphic 20" descr="Mannelijk profiel met effen opvulling">
            <a:extLst>
              <a:ext uri="{FF2B5EF4-FFF2-40B4-BE49-F238E27FC236}">
                <a16:creationId xmlns:a16="http://schemas.microsoft.com/office/drawing/2014/main" id="{FC057033-2A5B-E6FD-2A5B-18983D5EDD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4459" y="3456709"/>
            <a:ext cx="914400" cy="914400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DC3276E0-06AC-E3FB-BB46-3247429C5020}"/>
              </a:ext>
            </a:extLst>
          </p:cNvPr>
          <p:cNvSpPr txBox="1"/>
          <p:nvPr/>
        </p:nvSpPr>
        <p:spPr>
          <a:xfrm>
            <a:off x="726697" y="4341989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/>
              <a:t>End user</a:t>
            </a:r>
          </a:p>
        </p:txBody>
      </p: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D92DF0F7-B0A5-91F4-518C-40020028D338}"/>
              </a:ext>
            </a:extLst>
          </p:cNvPr>
          <p:cNvCxnSpPr>
            <a:cxnSpLocks/>
          </p:cNvCxnSpPr>
          <p:nvPr/>
        </p:nvCxnSpPr>
        <p:spPr>
          <a:xfrm flipV="1">
            <a:off x="954228" y="2163040"/>
            <a:ext cx="5196" cy="1224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29E71718-8FB8-A8A2-9ACF-7AD1945E5076}"/>
              </a:ext>
            </a:extLst>
          </p:cNvPr>
          <p:cNvSpPr txBox="1"/>
          <p:nvPr/>
        </p:nvSpPr>
        <p:spPr>
          <a:xfrm>
            <a:off x="1073061" y="2688104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/>
              <a:t>User </a:t>
            </a:r>
          </a:p>
          <a:p>
            <a:r>
              <a:rPr lang="nl-NL"/>
              <a:t>Input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0548A36-0390-E845-5796-6694FADC4519}"/>
              </a:ext>
            </a:extLst>
          </p:cNvPr>
          <p:cNvSpPr txBox="1"/>
          <p:nvPr/>
        </p:nvSpPr>
        <p:spPr>
          <a:xfrm>
            <a:off x="-170385" y="549557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Web</a:t>
            </a:r>
          </a:p>
          <a:p>
            <a:pPr algn="ctr"/>
            <a:r>
              <a:rPr lang="nl-NL" err="1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963473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01E63-9959-6A72-2F90-6FBAA17E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84883"/>
            <a:ext cx="7505700" cy="954600"/>
          </a:xfrm>
        </p:spPr>
        <p:txBody>
          <a:bodyPr/>
          <a:lstStyle/>
          <a:p>
            <a:pPr algn="ctr"/>
            <a:r>
              <a:rPr lang="nl-NL" err="1"/>
              <a:t>Elements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B22C624-F667-3F06-F609-1B24D0223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08" y="863211"/>
            <a:ext cx="7420841" cy="39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3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boom, buitenshuis, persoon, Menselijk gezicht&#10;&#10;Automatisch gegenereerde beschrijving">
            <a:extLst>
              <a:ext uri="{FF2B5EF4-FFF2-40B4-BE49-F238E27FC236}">
                <a16:creationId xmlns:a16="http://schemas.microsoft.com/office/drawing/2014/main" id="{BA0A57E7-3BCB-93D5-975E-F25A25C36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79" y="815068"/>
            <a:ext cx="2571750" cy="2571750"/>
          </a:xfrm>
          <a:prstGeom prst="rect">
            <a:avLst/>
          </a:prstGeom>
        </p:spPr>
      </p:pic>
      <p:pic>
        <p:nvPicPr>
          <p:cNvPr id="6" name="Afbeelding 5" descr="Afbeelding met Menselijk gezicht, persoon, buitenshuis, Dreadlocks&#10;&#10;Automatisch gegenereerde beschrijving">
            <a:extLst>
              <a:ext uri="{FF2B5EF4-FFF2-40B4-BE49-F238E27FC236}">
                <a16:creationId xmlns:a16="http://schemas.microsoft.com/office/drawing/2014/main" id="{1F387A86-395B-19CB-47E1-6791A2E77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625" y="815975"/>
            <a:ext cx="2571750" cy="257492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9E4151C-9145-8AED-67FF-98104B96F25E}"/>
              </a:ext>
            </a:extLst>
          </p:cNvPr>
          <p:cNvSpPr txBox="1"/>
          <p:nvPr/>
        </p:nvSpPr>
        <p:spPr>
          <a:xfrm>
            <a:off x="1061419" y="3690137"/>
            <a:ext cx="261087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1600" err="1"/>
              <a:t>Syan</a:t>
            </a:r>
            <a:r>
              <a:rPr lang="nl-NL" sz="1600"/>
              <a:t> </a:t>
            </a:r>
            <a:r>
              <a:rPr lang="nl-NL" sz="1600" err="1"/>
              <a:t>Delbart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CC7C844-119D-154E-04B4-05A8C70F5DEE}"/>
              </a:ext>
            </a:extLst>
          </p:cNvPr>
          <p:cNvSpPr txBox="1"/>
          <p:nvPr/>
        </p:nvSpPr>
        <p:spPr>
          <a:xfrm>
            <a:off x="5506419" y="3626637"/>
            <a:ext cx="261087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1600"/>
              <a:t>Charles Kwakye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7242503-B2C5-456A-0A27-54F248B0E559}"/>
              </a:ext>
            </a:extLst>
          </p:cNvPr>
          <p:cNvSpPr txBox="1"/>
          <p:nvPr/>
        </p:nvSpPr>
        <p:spPr>
          <a:xfrm>
            <a:off x="5466732" y="3999700"/>
            <a:ext cx="261087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err="1"/>
              <a:t>Artificial</a:t>
            </a:r>
            <a:r>
              <a:rPr lang="nl-NL"/>
              <a:t> intelligence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01BECB9-6410-E1CE-F019-A6EB439507E8}"/>
              </a:ext>
            </a:extLst>
          </p:cNvPr>
          <p:cNvSpPr txBox="1"/>
          <p:nvPr/>
        </p:nvSpPr>
        <p:spPr>
          <a:xfrm>
            <a:off x="1045544" y="4047325"/>
            <a:ext cx="261087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Digital </a:t>
            </a:r>
            <a:r>
              <a:rPr lang="nl-NL" err="1"/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478132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01E63-9959-6A72-2F90-6FBAA17E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84883"/>
            <a:ext cx="7505700" cy="954600"/>
          </a:xfrm>
        </p:spPr>
        <p:txBody>
          <a:bodyPr/>
          <a:lstStyle/>
          <a:p>
            <a:pPr algn="ctr"/>
            <a:r>
              <a:rPr lang="nl-NL"/>
              <a:t>Data storage</a:t>
            </a:r>
          </a:p>
        </p:txBody>
      </p:sp>
      <p:pic>
        <p:nvPicPr>
          <p:cNvPr id="7" name="Picture 2" descr="Node-RED - Wikipedia">
            <a:extLst>
              <a:ext uri="{FF2B5EF4-FFF2-40B4-BE49-F238E27FC236}">
                <a16:creationId xmlns:a16="http://schemas.microsoft.com/office/drawing/2014/main" id="{2D05F3ED-4071-F1E4-D027-288AA0FDB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98" y="2170180"/>
            <a:ext cx="1332347" cy="133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34239875-933A-2A20-C76C-7C07535516E3}"/>
              </a:ext>
            </a:extLst>
          </p:cNvPr>
          <p:cNvCxnSpPr/>
          <p:nvPr/>
        </p:nvCxnSpPr>
        <p:spPr>
          <a:xfrm>
            <a:off x="2521527" y="3396095"/>
            <a:ext cx="3962397" cy="628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0D8F37DA-2E56-B2FE-56DE-904F79C87802}"/>
              </a:ext>
            </a:extLst>
          </p:cNvPr>
          <p:cNvCxnSpPr>
            <a:cxnSpLocks/>
          </p:cNvCxnSpPr>
          <p:nvPr/>
        </p:nvCxnSpPr>
        <p:spPr>
          <a:xfrm flipV="1">
            <a:off x="2434934" y="1859972"/>
            <a:ext cx="3815195" cy="722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2F8A1A52-14CB-3589-03FA-9BFB3FF5C4D7}"/>
              </a:ext>
            </a:extLst>
          </p:cNvPr>
          <p:cNvSpPr txBox="1"/>
          <p:nvPr/>
        </p:nvSpPr>
        <p:spPr>
          <a:xfrm>
            <a:off x="3133927" y="3805128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OSLO </a:t>
            </a:r>
            <a:r>
              <a:rPr lang="nl-NL" err="1"/>
              <a:t>standardized</a:t>
            </a:r>
            <a:endParaRPr lang="nl-NL"/>
          </a:p>
          <a:p>
            <a:pPr algn="ctr"/>
            <a:r>
              <a:rPr lang="nl-NL"/>
              <a:t>data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D2E2281-37D5-8CF3-5D85-369C9245A905}"/>
              </a:ext>
            </a:extLst>
          </p:cNvPr>
          <p:cNvSpPr txBox="1"/>
          <p:nvPr/>
        </p:nvSpPr>
        <p:spPr>
          <a:xfrm>
            <a:off x="2882810" y="1640355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err="1"/>
              <a:t>Standardized</a:t>
            </a:r>
          </a:p>
          <a:p>
            <a:pPr algn="ctr"/>
            <a:r>
              <a:rPr lang="nl-NL"/>
              <a:t>data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7EE6D6CB-B8B7-FD1F-06B6-95C4EB06F245}"/>
              </a:ext>
            </a:extLst>
          </p:cNvPr>
          <p:cNvSpPr txBox="1"/>
          <p:nvPr/>
        </p:nvSpPr>
        <p:spPr>
          <a:xfrm>
            <a:off x="6559057" y="736757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/>
              <a:t>Postgressql</a:t>
            </a:r>
          </a:p>
        </p:txBody>
      </p:sp>
      <p:pic>
        <p:nvPicPr>
          <p:cNvPr id="26" name="Picture 4" descr="PostgreSQL - Wikipedia">
            <a:extLst>
              <a:ext uri="{FF2B5EF4-FFF2-40B4-BE49-F238E27FC236}">
                <a16:creationId xmlns:a16="http://schemas.microsoft.com/office/drawing/2014/main" id="{BFDFFB17-76FD-AA92-02D4-7F180AC6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41" y="1132488"/>
            <a:ext cx="1465278" cy="151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7">
            <a:extLst>
              <a:ext uri="{FF2B5EF4-FFF2-40B4-BE49-F238E27FC236}">
                <a16:creationId xmlns:a16="http://schemas.microsoft.com/office/drawing/2014/main" id="{FA566A95-E40C-5146-9268-0E1B1832BD26}"/>
              </a:ext>
            </a:extLst>
          </p:cNvPr>
          <p:cNvSpPr txBox="1"/>
          <p:nvPr/>
        </p:nvSpPr>
        <p:spPr>
          <a:xfrm>
            <a:off x="6891589" y="3090054"/>
            <a:ext cx="793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/>
              <a:t>Aws S3</a:t>
            </a:r>
          </a:p>
        </p:txBody>
      </p:sp>
      <p:pic>
        <p:nvPicPr>
          <p:cNvPr id="30" name="Picture 8" descr="How to download an entire S3 bucket recursively | Sandro Cirulli">
            <a:extLst>
              <a:ext uri="{FF2B5EF4-FFF2-40B4-BE49-F238E27FC236}">
                <a16:creationId xmlns:a16="http://schemas.microsoft.com/office/drawing/2014/main" id="{B28AEA3A-1517-AAB5-27C2-75EDC1638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34" y="3355422"/>
            <a:ext cx="1292679" cy="129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781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01E63-9959-6A72-2F90-6FBAA17E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84883"/>
            <a:ext cx="7505700" cy="954600"/>
          </a:xfrm>
        </p:spPr>
        <p:txBody>
          <a:bodyPr/>
          <a:lstStyle/>
          <a:p>
            <a:pPr algn="ctr"/>
            <a:r>
              <a:rPr lang="nl-NL" err="1"/>
              <a:t>Elements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53C8D7-FAB5-45AD-5007-C493F4E66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12" y="808510"/>
            <a:ext cx="7498774" cy="40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85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01E63-9959-6A72-2F90-6FBAA17E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284883"/>
            <a:ext cx="7505700" cy="954600"/>
          </a:xfrm>
        </p:spPr>
        <p:txBody>
          <a:bodyPr/>
          <a:lstStyle/>
          <a:p>
            <a:pPr algn="ctr"/>
            <a:r>
              <a:rPr lang="nl-NL"/>
              <a:t>Data storage</a:t>
            </a:r>
          </a:p>
        </p:txBody>
      </p:sp>
      <p:pic>
        <p:nvPicPr>
          <p:cNvPr id="7" name="Picture 2" descr="Node-RED - Wikipedia">
            <a:extLst>
              <a:ext uri="{FF2B5EF4-FFF2-40B4-BE49-F238E27FC236}">
                <a16:creationId xmlns:a16="http://schemas.microsoft.com/office/drawing/2014/main" id="{2D05F3ED-4071-F1E4-D027-288AA0FDB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36" y="2994677"/>
            <a:ext cx="1332347" cy="133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0D8F37DA-2E56-B2FE-56DE-904F79C87802}"/>
              </a:ext>
            </a:extLst>
          </p:cNvPr>
          <p:cNvCxnSpPr>
            <a:cxnSpLocks/>
          </p:cNvCxnSpPr>
          <p:nvPr/>
        </p:nvCxnSpPr>
        <p:spPr>
          <a:xfrm flipV="1">
            <a:off x="1924048" y="1225599"/>
            <a:ext cx="5055703" cy="1676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2F8A1A52-14CB-3589-03FA-9BFB3FF5C4D7}"/>
              </a:ext>
            </a:extLst>
          </p:cNvPr>
          <p:cNvSpPr txBox="1"/>
          <p:nvPr/>
        </p:nvSpPr>
        <p:spPr>
          <a:xfrm>
            <a:off x="2647501" y="4320899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API</a:t>
            </a:r>
          </a:p>
          <a:p>
            <a:pPr algn="ctr"/>
            <a:r>
              <a:rPr lang="nl-NL" err="1"/>
              <a:t>methods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D2E2281-37D5-8CF3-5D85-369C9245A905}"/>
              </a:ext>
            </a:extLst>
          </p:cNvPr>
          <p:cNvSpPr txBox="1"/>
          <p:nvPr/>
        </p:nvSpPr>
        <p:spPr>
          <a:xfrm>
            <a:off x="2897494" y="1417101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err="1"/>
              <a:t>Standardized</a:t>
            </a:r>
          </a:p>
          <a:p>
            <a:pPr algn="ctr"/>
            <a:r>
              <a:rPr lang="nl-NL"/>
              <a:t>data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7EE6D6CB-B8B7-FD1F-06B6-95C4EB06F245}"/>
              </a:ext>
            </a:extLst>
          </p:cNvPr>
          <p:cNvSpPr txBox="1"/>
          <p:nvPr/>
        </p:nvSpPr>
        <p:spPr>
          <a:xfrm>
            <a:off x="497693" y="1680598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/>
              <a:t>Postgressql</a:t>
            </a:r>
          </a:p>
        </p:txBody>
      </p:sp>
      <p:pic>
        <p:nvPicPr>
          <p:cNvPr id="26" name="Picture 4" descr="PostgreSQL - Wikipedia">
            <a:extLst>
              <a:ext uri="{FF2B5EF4-FFF2-40B4-BE49-F238E27FC236}">
                <a16:creationId xmlns:a16="http://schemas.microsoft.com/office/drawing/2014/main" id="{BFDFFB17-76FD-AA92-02D4-7F180AC6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8" y="2093647"/>
            <a:ext cx="1465278" cy="151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verything You Need to Know About Grafana -">
            <a:extLst>
              <a:ext uri="{FF2B5EF4-FFF2-40B4-BE49-F238E27FC236}">
                <a16:creationId xmlns:a16="http://schemas.microsoft.com/office/drawing/2014/main" id="{8186D089-D9D9-FFC2-1C00-8E9F74E6C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042" y="681714"/>
            <a:ext cx="1262232" cy="6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12" descr="Internet met effen opvulling">
            <a:extLst>
              <a:ext uri="{FF2B5EF4-FFF2-40B4-BE49-F238E27FC236}">
                <a16:creationId xmlns:a16="http://schemas.microsoft.com/office/drawing/2014/main" id="{E31B39C5-1B87-5045-EE3C-6286755C25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7457" y="3223657"/>
            <a:ext cx="1537854" cy="1503218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CC24F7C9-541A-6F88-FAD1-7F4C40BECBAE}"/>
              </a:ext>
            </a:extLst>
          </p:cNvPr>
          <p:cNvSpPr txBox="1"/>
          <p:nvPr/>
        </p:nvSpPr>
        <p:spPr>
          <a:xfrm>
            <a:off x="6361044" y="2966186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Web</a:t>
            </a:r>
          </a:p>
          <a:p>
            <a:pPr algn="ctr"/>
            <a:r>
              <a:rPr lang="nl-NL" err="1"/>
              <a:t>application</a:t>
            </a: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F5C2358D-129C-74C5-A663-8092CD864C5C}"/>
              </a:ext>
            </a:extLst>
          </p:cNvPr>
          <p:cNvCxnSpPr>
            <a:cxnSpLocks/>
          </p:cNvCxnSpPr>
          <p:nvPr/>
        </p:nvCxnSpPr>
        <p:spPr>
          <a:xfrm>
            <a:off x="4887847" y="3762745"/>
            <a:ext cx="2145312" cy="57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E23E1333-7188-EF01-0D43-2B6AFC6BA257}"/>
              </a:ext>
            </a:extLst>
          </p:cNvPr>
          <p:cNvSpPr txBox="1"/>
          <p:nvPr/>
        </p:nvSpPr>
        <p:spPr>
          <a:xfrm>
            <a:off x="4513074" y="3795394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err="1"/>
              <a:t>Standardized</a:t>
            </a:r>
          </a:p>
          <a:p>
            <a:pPr algn="ctr"/>
            <a:r>
              <a:rPr lang="nl-NL"/>
              <a:t>data</a:t>
            </a: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EA4909A6-03D8-6FC2-C741-DE86902BBA78}"/>
              </a:ext>
            </a:extLst>
          </p:cNvPr>
          <p:cNvCxnSpPr>
            <a:cxnSpLocks/>
          </p:cNvCxnSpPr>
          <p:nvPr/>
        </p:nvCxnSpPr>
        <p:spPr>
          <a:xfrm flipH="1">
            <a:off x="7694465" y="1435924"/>
            <a:ext cx="5446" cy="1510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42F9F635-54B2-1EA2-F200-E879ED69DE9E}"/>
              </a:ext>
            </a:extLst>
          </p:cNvPr>
          <p:cNvSpPr txBox="1"/>
          <p:nvPr/>
        </p:nvSpPr>
        <p:spPr>
          <a:xfrm>
            <a:off x="6752929" y="1961979"/>
            <a:ext cx="27431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err="1"/>
              <a:t>Graphs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61AC303D-001D-3B9A-6F88-38FA09713647}"/>
              </a:ext>
            </a:extLst>
          </p:cNvPr>
          <p:cNvCxnSpPr>
            <a:cxnSpLocks/>
          </p:cNvCxnSpPr>
          <p:nvPr/>
        </p:nvCxnSpPr>
        <p:spPr>
          <a:xfrm>
            <a:off x="1914390" y="3390027"/>
            <a:ext cx="1201095" cy="57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020C783B-4574-71A0-B5D7-AAE6875E65F8}"/>
              </a:ext>
            </a:extLst>
          </p:cNvPr>
          <p:cNvSpPr txBox="1"/>
          <p:nvPr/>
        </p:nvSpPr>
        <p:spPr>
          <a:xfrm>
            <a:off x="1116733" y="3529166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err="1"/>
              <a:t>Standardized</a:t>
            </a:r>
          </a:p>
          <a:p>
            <a:pPr algn="ctr"/>
            <a:r>
              <a:rPr lang="nl-NL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650628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7FA70-E06C-CCE9-53A1-EBB70B15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Showcase</a:t>
            </a:r>
          </a:p>
        </p:txBody>
      </p:sp>
    </p:spTree>
    <p:extLst>
      <p:ext uri="{BB962C8B-B14F-4D97-AF65-F5344CB8AC3E}">
        <p14:creationId xmlns:p14="http://schemas.microsoft.com/office/powerpoint/2010/main" val="2480051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nl"/>
              <a:t>Strong points &amp; points </a:t>
            </a:r>
            <a:r>
              <a:rPr lang="nl" err="1"/>
              <a:t>for</a:t>
            </a:r>
            <a:r>
              <a:rPr lang="nl"/>
              <a:t> </a:t>
            </a:r>
            <a:r>
              <a:rPr lang="nl" err="1"/>
              <a:t>improvement</a:t>
            </a:r>
            <a:endParaRPr lang="nl-NL" err="1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diagram, kaart&#10;&#10;Automatisch gegenereerde beschrijving">
            <a:extLst>
              <a:ext uri="{FF2B5EF4-FFF2-40B4-BE49-F238E27FC236}">
                <a16:creationId xmlns:a16="http://schemas.microsoft.com/office/drawing/2014/main" id="{A59FA44D-F599-866F-8C98-05E1583C8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88" t="42581" r="-167"/>
          <a:stretch/>
        </p:blipFill>
        <p:spPr>
          <a:xfrm>
            <a:off x="522124" y="68119"/>
            <a:ext cx="7781087" cy="2647075"/>
          </a:xfrm>
          <a:prstGeom prst="rect">
            <a:avLst/>
          </a:prstGeom>
        </p:spPr>
      </p:pic>
      <p:pic>
        <p:nvPicPr>
          <p:cNvPr id="4" name="Afbeelding 3" descr="Afbeelding met tekst, diagram, schermopname, lijn&#10;&#10;Automatisch gegenereerde beschrijving">
            <a:extLst>
              <a:ext uri="{FF2B5EF4-FFF2-40B4-BE49-F238E27FC236}">
                <a16:creationId xmlns:a16="http://schemas.microsoft.com/office/drawing/2014/main" id="{9409A458-6AF3-20DF-4E15-EB6ACE3F6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690" y="2686566"/>
            <a:ext cx="6298251" cy="240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5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kaart, diagram&#10;&#10;Automatisch gegenereerde beschrijving">
            <a:extLst>
              <a:ext uri="{FF2B5EF4-FFF2-40B4-BE49-F238E27FC236}">
                <a16:creationId xmlns:a16="http://schemas.microsoft.com/office/drawing/2014/main" id="{2A06EE97-29BE-210F-1F69-AF6E2D8F6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60" y="68262"/>
            <a:ext cx="3338245" cy="5006975"/>
          </a:xfrm>
          <a:prstGeom prst="rect">
            <a:avLst/>
          </a:prstGeom>
        </p:spPr>
      </p:pic>
      <p:pic>
        <p:nvPicPr>
          <p:cNvPr id="4" name="Afbeelding 3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6F0ABAAE-3AA2-6634-625D-D0ACD13EBC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532" t="158" r="-98" b="319"/>
          <a:stretch/>
        </p:blipFill>
        <p:spPr>
          <a:xfrm>
            <a:off x="5790924" y="234411"/>
            <a:ext cx="2427901" cy="399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14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7FA70-E06C-CCE9-53A1-EBB70B15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Retrospective</a:t>
            </a:r>
          </a:p>
        </p:txBody>
      </p:sp>
    </p:spTree>
    <p:extLst>
      <p:ext uri="{BB962C8B-B14F-4D97-AF65-F5344CB8AC3E}">
        <p14:creationId xmlns:p14="http://schemas.microsoft.com/office/powerpoint/2010/main" val="1773494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01E63-9959-6A72-2F90-6FBAA17E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Technical content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4796A94-CD84-9A19-36CF-A00DA92DD283}"/>
              </a:ext>
            </a:extLst>
          </p:cNvPr>
          <p:cNvSpPr txBox="1"/>
          <p:nvPr/>
        </p:nvSpPr>
        <p:spPr>
          <a:xfrm>
            <a:off x="1828798" y="2936079"/>
            <a:ext cx="146446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err="1"/>
              <a:t>Implementation</a:t>
            </a:r>
            <a:r>
              <a:rPr lang="nl-NL"/>
              <a:t> in </a:t>
            </a:r>
            <a:r>
              <a:rPr lang="nl-NL" err="1"/>
              <a:t>broad</a:t>
            </a:r>
            <a:r>
              <a:rPr lang="nl-NL"/>
              <a:t> project</a:t>
            </a:r>
            <a:endParaRPr lang="nl-NL">
              <a:solidFill>
                <a:srgbClr val="808080"/>
              </a:solidFill>
            </a:endParaRPr>
          </a:p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05B0B46-6B71-1CFD-A85F-D12204144F12}"/>
              </a:ext>
            </a:extLst>
          </p:cNvPr>
          <p:cNvSpPr txBox="1"/>
          <p:nvPr/>
        </p:nvSpPr>
        <p:spPr>
          <a:xfrm>
            <a:off x="3886198" y="2943223"/>
            <a:ext cx="1378745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err="1"/>
              <a:t>Align</a:t>
            </a:r>
            <a:r>
              <a:rPr lang="nl-NL"/>
              <a:t> </a:t>
            </a:r>
            <a:r>
              <a:rPr lang="nl-NL" err="1"/>
              <a:t>with</a:t>
            </a:r>
            <a:r>
              <a:rPr lang="nl-NL"/>
              <a:t> </a:t>
            </a:r>
            <a:r>
              <a:rPr lang="nl-NL" err="1"/>
              <a:t>and</a:t>
            </a:r>
            <a:r>
              <a:rPr lang="nl-NL"/>
              <a:t> </a:t>
            </a:r>
            <a:r>
              <a:rPr lang="nl-NL" err="1"/>
              <a:t>understand</a:t>
            </a:r>
            <a:r>
              <a:rPr lang="nl-NL"/>
              <a:t> </a:t>
            </a:r>
            <a:endParaRPr lang="nl-NL" err="1">
              <a:solidFill>
                <a:srgbClr val="808080"/>
              </a:solidFill>
            </a:endParaRPr>
          </a:p>
          <a:p>
            <a:pPr algn="ctr"/>
            <a:r>
              <a:rPr lang="nl-NL" err="1"/>
              <a:t>other</a:t>
            </a:r>
            <a:r>
              <a:rPr lang="nl-NL"/>
              <a:t> </a:t>
            </a:r>
            <a:endParaRPr lang="nl-NL">
              <a:solidFill>
                <a:srgbClr val="808080"/>
              </a:solidFill>
            </a:endParaRPr>
          </a:p>
          <a:p>
            <a:pPr algn="ctr"/>
            <a:r>
              <a:rPr lang="nl-NL" err="1"/>
              <a:t>professions</a:t>
            </a:r>
            <a:endParaRPr lang="nl-NL" err="1">
              <a:solidFill>
                <a:srgbClr val="808080"/>
              </a:solidFill>
            </a:endParaRPr>
          </a:p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DDBF672-7DBB-D88C-1651-38EDEA6CDC5A}"/>
              </a:ext>
            </a:extLst>
          </p:cNvPr>
          <p:cNvSpPr txBox="1"/>
          <p:nvPr/>
        </p:nvSpPr>
        <p:spPr>
          <a:xfrm>
            <a:off x="5836443" y="3036092"/>
            <a:ext cx="131445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err="1"/>
              <a:t>Interpret</a:t>
            </a:r>
            <a:r>
              <a:rPr lang="nl-NL"/>
              <a:t> </a:t>
            </a:r>
            <a:r>
              <a:rPr lang="nl-NL" err="1"/>
              <a:t>other</a:t>
            </a:r>
            <a:r>
              <a:rPr lang="nl-NL"/>
              <a:t> </a:t>
            </a:r>
            <a:r>
              <a:rPr lang="nl-NL" err="1"/>
              <a:t>people's</a:t>
            </a:r>
            <a:r>
              <a:rPr lang="nl-NL"/>
              <a:t> </a:t>
            </a:r>
            <a:r>
              <a:rPr lang="nl-NL" err="1"/>
              <a:t>work</a:t>
            </a:r>
            <a:endParaRPr lang="nl-NL" err="1">
              <a:solidFill>
                <a:srgbClr val="808080"/>
              </a:solidFill>
            </a:endParaRPr>
          </a:p>
          <a:p>
            <a:pPr algn="ctr"/>
            <a:endParaRPr lang="nl-NL"/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CDCAB304-1EAD-2FCA-6F4F-0D68A385DCBE}"/>
              </a:ext>
            </a:extLst>
          </p:cNvPr>
          <p:cNvCxnSpPr>
            <a:cxnSpLocks/>
          </p:cNvCxnSpPr>
          <p:nvPr/>
        </p:nvCxnSpPr>
        <p:spPr>
          <a:xfrm>
            <a:off x="3447513" y="1943101"/>
            <a:ext cx="28576" cy="200024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EA7D377D-CA31-3CBF-9685-93EB3F0A7EA2}"/>
              </a:ext>
            </a:extLst>
          </p:cNvPr>
          <p:cNvCxnSpPr>
            <a:cxnSpLocks/>
          </p:cNvCxnSpPr>
          <p:nvPr/>
        </p:nvCxnSpPr>
        <p:spPr>
          <a:xfrm>
            <a:off x="5535437" y="1935956"/>
            <a:ext cx="28576" cy="200024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Inventarisatie met effen opvulling">
            <a:extLst>
              <a:ext uri="{FF2B5EF4-FFF2-40B4-BE49-F238E27FC236}">
                <a16:creationId xmlns:a16="http://schemas.microsoft.com/office/drawing/2014/main" id="{2A0F0418-F81B-1442-3A94-3971FE515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3832" y="1928812"/>
            <a:ext cx="914400" cy="914400"/>
          </a:xfrm>
          <a:prstGeom prst="rect">
            <a:avLst/>
          </a:prstGeom>
        </p:spPr>
      </p:pic>
      <p:pic>
        <p:nvPicPr>
          <p:cNvPr id="14" name="Graphic 13" descr="Mannelijke kantoormedewerker met effen opvulling">
            <a:extLst>
              <a:ext uri="{FF2B5EF4-FFF2-40B4-BE49-F238E27FC236}">
                <a16:creationId xmlns:a16="http://schemas.microsoft.com/office/drawing/2014/main" id="{C6C90FDF-CE65-5FB6-819B-3F282D8211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86225" y="1928813"/>
            <a:ext cx="914400" cy="914400"/>
          </a:xfrm>
          <a:prstGeom prst="rect">
            <a:avLst/>
          </a:prstGeom>
        </p:spPr>
      </p:pic>
      <p:pic>
        <p:nvPicPr>
          <p:cNvPr id="19" name="Graphic 18" descr="Blog met effen opvulling">
            <a:extLst>
              <a:ext uri="{FF2B5EF4-FFF2-40B4-BE49-F238E27FC236}">
                <a16:creationId xmlns:a16="http://schemas.microsoft.com/office/drawing/2014/main" id="{E5F65BD6-B107-3602-75DC-D1DDEBBF2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65031" y="19288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48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01E63-9959-6A72-2F90-6FBAA17E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Soft skills</a:t>
            </a:r>
          </a:p>
        </p:txBody>
      </p:sp>
      <p:pic>
        <p:nvPicPr>
          <p:cNvPr id="4" name="Graphic 3" descr="Cirkel met mensen met effen opvulling">
            <a:extLst>
              <a:ext uri="{FF2B5EF4-FFF2-40B4-BE49-F238E27FC236}">
                <a16:creationId xmlns:a16="http://schemas.microsoft.com/office/drawing/2014/main" id="{CC317D40-02FB-645F-4796-AF7010E39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430" y="1978819"/>
            <a:ext cx="914400" cy="9144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507E763-CA1E-CEAA-D580-6A30CD1CE9A6}"/>
              </a:ext>
            </a:extLst>
          </p:cNvPr>
          <p:cNvSpPr txBox="1"/>
          <p:nvPr/>
        </p:nvSpPr>
        <p:spPr>
          <a:xfrm>
            <a:off x="821530" y="3078955"/>
            <a:ext cx="133588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err="1"/>
              <a:t>Quickly</a:t>
            </a:r>
            <a:r>
              <a:rPr lang="nl-NL"/>
              <a:t> </a:t>
            </a:r>
            <a:r>
              <a:rPr lang="nl-NL" err="1"/>
              <a:t>delegate</a:t>
            </a:r>
            <a:r>
              <a:rPr lang="nl-NL"/>
              <a:t> </a:t>
            </a:r>
            <a:r>
              <a:rPr lang="nl-NL" err="1"/>
              <a:t>work</a:t>
            </a:r>
          </a:p>
        </p:txBody>
      </p:sp>
      <p:pic>
        <p:nvPicPr>
          <p:cNvPr id="6" name="Graphic 5" descr="Irriterend met effen opvulling">
            <a:extLst>
              <a:ext uri="{FF2B5EF4-FFF2-40B4-BE49-F238E27FC236}">
                <a16:creationId xmlns:a16="http://schemas.microsoft.com/office/drawing/2014/main" id="{F7C768FF-ECE9-7A8D-DA6B-C779DE840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9354" y="2010965"/>
            <a:ext cx="850107" cy="85010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4796A94-CD84-9A19-36CF-A00DA92DD283}"/>
              </a:ext>
            </a:extLst>
          </p:cNvPr>
          <p:cNvSpPr txBox="1"/>
          <p:nvPr/>
        </p:nvSpPr>
        <p:spPr>
          <a:xfrm>
            <a:off x="2936079" y="2971798"/>
            <a:ext cx="133588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err="1"/>
              <a:t>Resolve</a:t>
            </a:r>
            <a:r>
              <a:rPr lang="nl-NL"/>
              <a:t> </a:t>
            </a:r>
            <a:r>
              <a:rPr lang="nl-NL" err="1"/>
              <a:t>each</a:t>
            </a:r>
            <a:r>
              <a:rPr lang="nl-NL"/>
              <a:t> </a:t>
            </a:r>
            <a:r>
              <a:rPr lang="nl-NL" err="1"/>
              <a:t>others</a:t>
            </a:r>
            <a:r>
              <a:rPr lang="nl-NL"/>
              <a:t>' </a:t>
            </a:r>
            <a:r>
              <a:rPr lang="nl-NL" err="1"/>
              <a:t>problems</a:t>
            </a:r>
            <a:endParaRPr lang="nl-NL"/>
          </a:p>
        </p:txBody>
      </p:sp>
      <p:pic>
        <p:nvPicPr>
          <p:cNvPr id="8" name="Graphic 7" descr="Chatten met effen opvulling">
            <a:extLst>
              <a:ext uri="{FF2B5EF4-FFF2-40B4-BE49-F238E27FC236}">
                <a16:creationId xmlns:a16="http://schemas.microsoft.com/office/drawing/2014/main" id="{02B0F25C-5A7D-18C4-2B03-ECE130BCDD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62983" y="1978819"/>
            <a:ext cx="914400" cy="91440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05B0B46-6B71-1CFD-A85F-D12204144F12}"/>
              </a:ext>
            </a:extLst>
          </p:cNvPr>
          <p:cNvSpPr txBox="1"/>
          <p:nvPr/>
        </p:nvSpPr>
        <p:spPr>
          <a:xfrm>
            <a:off x="5086348" y="3078955"/>
            <a:ext cx="133588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Feedback on </a:t>
            </a:r>
            <a:r>
              <a:rPr lang="nl-NL" err="1"/>
              <a:t>others</a:t>
            </a:r>
            <a:r>
              <a:rPr lang="nl-NL"/>
              <a:t>' </a:t>
            </a:r>
            <a:r>
              <a:rPr lang="nl-NL" err="1"/>
              <a:t>work</a:t>
            </a:r>
            <a:endParaRPr lang="nl-NL"/>
          </a:p>
        </p:txBody>
      </p:sp>
      <p:pic>
        <p:nvPicPr>
          <p:cNvPr id="10" name="Graphic 9" descr="Marketing met effen opvulling">
            <a:extLst>
              <a:ext uri="{FF2B5EF4-FFF2-40B4-BE49-F238E27FC236}">
                <a16:creationId xmlns:a16="http://schemas.microsoft.com/office/drawing/2014/main" id="{164F0621-CE99-602A-68B6-2E18429431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50907" y="1978819"/>
            <a:ext cx="914400" cy="9144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9DDBF672-7DBB-D88C-1651-38EDEA6CDC5A}"/>
              </a:ext>
            </a:extLst>
          </p:cNvPr>
          <p:cNvSpPr txBox="1"/>
          <p:nvPr/>
        </p:nvSpPr>
        <p:spPr>
          <a:xfrm>
            <a:off x="6843712" y="3078955"/>
            <a:ext cx="173593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err="1"/>
              <a:t>Openness</a:t>
            </a:r>
            <a:r>
              <a:rPr lang="nl-NL"/>
              <a:t> </a:t>
            </a:r>
            <a:r>
              <a:rPr lang="nl-NL" err="1"/>
              <a:t>and</a:t>
            </a:r>
            <a:r>
              <a:rPr lang="nl-NL"/>
              <a:t> </a:t>
            </a:r>
            <a:r>
              <a:rPr lang="nl-NL" err="1"/>
              <a:t>communication</a:t>
            </a:r>
            <a:endParaRPr lang="nl-NL"/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D0B68118-D829-4FB1-6E4E-BC66B2AA1D51}"/>
              </a:ext>
            </a:extLst>
          </p:cNvPr>
          <p:cNvCxnSpPr/>
          <p:nvPr/>
        </p:nvCxnSpPr>
        <p:spPr>
          <a:xfrm>
            <a:off x="2436019" y="1978819"/>
            <a:ext cx="28576" cy="200024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CDCAB304-1EAD-2FCA-6F4F-0D68A385DCBE}"/>
              </a:ext>
            </a:extLst>
          </p:cNvPr>
          <p:cNvCxnSpPr>
            <a:cxnSpLocks/>
          </p:cNvCxnSpPr>
          <p:nvPr/>
        </p:nvCxnSpPr>
        <p:spPr>
          <a:xfrm>
            <a:off x="4564856" y="1978819"/>
            <a:ext cx="28576" cy="200024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EA7D377D-CA31-3CBF-9685-93EB3F0A7EA2}"/>
              </a:ext>
            </a:extLst>
          </p:cNvPr>
          <p:cNvCxnSpPr>
            <a:cxnSpLocks/>
          </p:cNvCxnSpPr>
          <p:nvPr/>
        </p:nvCxnSpPr>
        <p:spPr>
          <a:xfrm>
            <a:off x="6650831" y="1971675"/>
            <a:ext cx="28576" cy="200024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42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39E4151C-9145-8AED-67FF-98104B96F25E}"/>
              </a:ext>
            </a:extLst>
          </p:cNvPr>
          <p:cNvSpPr txBox="1"/>
          <p:nvPr/>
        </p:nvSpPr>
        <p:spPr>
          <a:xfrm>
            <a:off x="1061419" y="3690137"/>
            <a:ext cx="261087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1600"/>
              <a:t>Lucas De Greef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CC7C844-119D-154E-04B4-05A8C70F5DEE}"/>
              </a:ext>
            </a:extLst>
          </p:cNvPr>
          <p:cNvSpPr txBox="1"/>
          <p:nvPr/>
        </p:nvSpPr>
        <p:spPr>
          <a:xfrm>
            <a:off x="5506419" y="3626637"/>
            <a:ext cx="261087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1600"/>
              <a:t>Tristan van Loy</a:t>
            </a:r>
          </a:p>
        </p:txBody>
      </p:sp>
      <p:pic>
        <p:nvPicPr>
          <p:cNvPr id="2" name="Afbeelding 1" descr="Afbeelding met persoon, buitenshuis, kleding, gras&#10;&#10;Automatisch gegenereerde beschrijving">
            <a:extLst>
              <a:ext uri="{FF2B5EF4-FFF2-40B4-BE49-F238E27FC236}">
                <a16:creationId xmlns:a16="http://schemas.microsoft.com/office/drawing/2014/main" id="{AF743D8A-F431-DD2D-C3EB-EDB82FCBF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25" y="817563"/>
            <a:ext cx="2562225" cy="2571750"/>
          </a:xfrm>
          <a:prstGeom prst="rect">
            <a:avLst/>
          </a:prstGeom>
        </p:spPr>
      </p:pic>
      <p:pic>
        <p:nvPicPr>
          <p:cNvPr id="3" name="Afbeelding 2" descr="Afbeelding met persoon, buitenshuis, boom, kleding&#10;&#10;Automatisch gegenereerde beschrijving">
            <a:extLst>
              <a:ext uri="{FF2B5EF4-FFF2-40B4-BE49-F238E27FC236}">
                <a16:creationId xmlns:a16="http://schemas.microsoft.com/office/drawing/2014/main" id="{DAE2E750-6923-1248-F529-8A02D8E86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625" y="817563"/>
            <a:ext cx="2609850" cy="257175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EC992AC-C0F3-17BF-3B17-E6CB86328ACF}"/>
              </a:ext>
            </a:extLst>
          </p:cNvPr>
          <p:cNvSpPr txBox="1"/>
          <p:nvPr/>
        </p:nvSpPr>
        <p:spPr>
          <a:xfrm>
            <a:off x="5466732" y="3999700"/>
            <a:ext cx="261087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Cloud </a:t>
            </a:r>
            <a:r>
              <a:rPr lang="nl-NL" err="1"/>
              <a:t>and</a:t>
            </a:r>
            <a:r>
              <a:rPr lang="nl-NL"/>
              <a:t> Cyber Security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4141E2A-AA5E-022D-56FA-8D84198E6012}"/>
              </a:ext>
            </a:extLst>
          </p:cNvPr>
          <p:cNvSpPr txBox="1"/>
          <p:nvPr/>
        </p:nvSpPr>
        <p:spPr>
          <a:xfrm>
            <a:off x="1045544" y="4047325"/>
            <a:ext cx="261087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Internet of </a:t>
            </a:r>
            <a:r>
              <a:rPr lang="nl-NL" err="1"/>
              <a:t>Things</a:t>
            </a:r>
          </a:p>
        </p:txBody>
      </p:sp>
    </p:spTree>
    <p:extLst>
      <p:ext uri="{BB962C8B-B14F-4D97-AF65-F5344CB8AC3E}">
        <p14:creationId xmlns:p14="http://schemas.microsoft.com/office/powerpoint/2010/main" val="35052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4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661212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4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Questions?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A7789C-A97F-FCF1-6E84-332F0FED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Screens</a:t>
            </a:r>
            <a:r>
              <a:rPr lang="nl-NL"/>
              <a:t> Web App</a:t>
            </a:r>
          </a:p>
        </p:txBody>
      </p:sp>
    </p:spTree>
    <p:extLst>
      <p:ext uri="{BB962C8B-B14F-4D97-AF65-F5344CB8AC3E}">
        <p14:creationId xmlns:p14="http://schemas.microsoft.com/office/powerpoint/2010/main" val="1090361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diagram, kaart&#10;&#10;Automatisch gegenereerde beschrijving">
            <a:extLst>
              <a:ext uri="{FF2B5EF4-FFF2-40B4-BE49-F238E27FC236}">
                <a16:creationId xmlns:a16="http://schemas.microsoft.com/office/drawing/2014/main" id="{05C1AF10-AE58-7D02-E842-787136F2B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88" y="457880"/>
            <a:ext cx="8175625" cy="423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773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diagram, schermopname, lijn&#10;&#10;Automatisch gegenereerde beschrijving">
            <a:extLst>
              <a:ext uri="{FF2B5EF4-FFF2-40B4-BE49-F238E27FC236}">
                <a16:creationId xmlns:a16="http://schemas.microsoft.com/office/drawing/2014/main" id="{F2A9BA40-9E1A-1089-3B76-715B908A4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287235"/>
            <a:ext cx="7381875" cy="283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084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47E7C763-7309-0976-BE01-F69CF830D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992477"/>
            <a:ext cx="8199437" cy="315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579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kaart, diagram&#10;&#10;Automatisch gegenereerde beschrijving">
            <a:extLst>
              <a:ext uri="{FF2B5EF4-FFF2-40B4-BE49-F238E27FC236}">
                <a16:creationId xmlns:a16="http://schemas.microsoft.com/office/drawing/2014/main" id="{2A06EE97-29BE-210F-1F69-AF6E2D8F6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77" y="68262"/>
            <a:ext cx="3338245" cy="50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095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D2F11D4D-ABE1-EA2F-43B4-13A0E2262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282195"/>
            <a:ext cx="8437562" cy="25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5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39E4151C-9145-8AED-67FF-98104B96F25E}"/>
              </a:ext>
            </a:extLst>
          </p:cNvPr>
          <p:cNvSpPr txBox="1"/>
          <p:nvPr/>
        </p:nvSpPr>
        <p:spPr>
          <a:xfrm>
            <a:off x="1061419" y="3690137"/>
            <a:ext cx="261087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1600"/>
              <a:t>Jen </a:t>
            </a:r>
            <a:r>
              <a:rPr lang="nl-NL" sz="1600" err="1"/>
              <a:t>Verboven</a:t>
            </a:r>
            <a:endParaRPr lang="nl-NL" sz="160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CC7C844-119D-154E-04B4-05A8C70F5DEE}"/>
              </a:ext>
            </a:extLst>
          </p:cNvPr>
          <p:cNvSpPr txBox="1"/>
          <p:nvPr/>
        </p:nvSpPr>
        <p:spPr>
          <a:xfrm>
            <a:off x="5506419" y="3626637"/>
            <a:ext cx="261087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1600"/>
              <a:t>Wieland </a:t>
            </a:r>
            <a:r>
              <a:rPr lang="nl-NL" sz="1600" err="1"/>
              <a:t>Vandebotermet</a:t>
            </a:r>
            <a:endParaRPr lang="nl-NL" sz="1600"/>
          </a:p>
        </p:txBody>
      </p:sp>
      <p:pic>
        <p:nvPicPr>
          <p:cNvPr id="2" name="Afbeelding 1" descr="Afbeelding met persoon, kleding, stropdas, Menselijk gezicht&#10;&#10;Automatisch gegenereerde beschrijving">
            <a:extLst>
              <a:ext uri="{FF2B5EF4-FFF2-40B4-BE49-F238E27FC236}">
                <a16:creationId xmlns:a16="http://schemas.microsoft.com/office/drawing/2014/main" id="{C1AC3BB5-2DD9-F85C-2B35-4A01B21F5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25" y="785813"/>
            <a:ext cx="2571750" cy="2581275"/>
          </a:xfrm>
          <a:prstGeom prst="rect">
            <a:avLst/>
          </a:prstGeom>
        </p:spPr>
      </p:pic>
      <p:pic>
        <p:nvPicPr>
          <p:cNvPr id="3" name="Afbeelding 2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53DD2297-DDE9-6F34-BD27-A70D4D0B8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625" y="817562"/>
            <a:ext cx="2571750" cy="258127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D6A9E87-FCA0-5D09-A497-19995C88BF90}"/>
              </a:ext>
            </a:extLst>
          </p:cNvPr>
          <p:cNvSpPr txBox="1"/>
          <p:nvPr/>
        </p:nvSpPr>
        <p:spPr>
          <a:xfrm>
            <a:off x="5466732" y="3999700"/>
            <a:ext cx="261087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Application Development</a:t>
            </a:r>
            <a:endParaRPr lang="en-US">
              <a:solidFill>
                <a:srgbClr val="80808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5D0630D-FA7C-18A5-8E0D-E5A0EAFCF349}"/>
              </a:ext>
            </a:extLst>
          </p:cNvPr>
          <p:cNvSpPr txBox="1"/>
          <p:nvPr/>
        </p:nvSpPr>
        <p:spPr>
          <a:xfrm>
            <a:off x="1045544" y="4047325"/>
            <a:ext cx="261087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/>
              <a:t>Application Development</a:t>
            </a:r>
          </a:p>
        </p:txBody>
      </p:sp>
    </p:spTree>
    <p:extLst>
      <p:ext uri="{BB962C8B-B14F-4D97-AF65-F5344CB8AC3E}">
        <p14:creationId xmlns:p14="http://schemas.microsoft.com/office/powerpoint/2010/main" val="172580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nl" sz="4400"/>
              <a:t>The client</a:t>
            </a:r>
          </a:p>
        </p:txBody>
      </p:sp>
    </p:spTree>
    <p:extLst>
      <p:ext uri="{BB962C8B-B14F-4D97-AF65-F5344CB8AC3E}">
        <p14:creationId xmlns:p14="http://schemas.microsoft.com/office/powerpoint/2010/main" val="237082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fbeelding met Graphics, Lettertype, grafische vormgeving, schermopname&#10;&#10;Automatisch gegenereerde beschrijving">
            <a:extLst>
              <a:ext uri="{FF2B5EF4-FFF2-40B4-BE49-F238E27FC236}">
                <a16:creationId xmlns:a16="http://schemas.microsoft.com/office/drawing/2014/main" id="{53DB936D-F8B6-2BC4-F2A9-C239BA69A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40" y="1038586"/>
            <a:ext cx="46101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6B3E09-E0EA-CE56-BC95-86ECC417366C}"/>
              </a:ext>
            </a:extLst>
          </p:cNvPr>
          <p:cNvSpPr txBox="1"/>
          <p:nvPr/>
        </p:nvSpPr>
        <p:spPr>
          <a:xfrm>
            <a:off x="311315" y="2656380"/>
            <a:ext cx="851574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 sz="4800" b="1">
                <a:solidFill>
                  <a:srgbClr val="233A44"/>
                </a:solidFill>
                <a:latin typeface="Aptos Narrow"/>
              </a:rPr>
              <a:t>Empowering the Public Sector</a:t>
            </a:r>
            <a:endParaRPr lang="nl-NL" sz="4800" b="1">
              <a:solidFill>
                <a:srgbClr val="233A44"/>
              </a:solidFill>
              <a:latin typeface="Aptos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354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01" r="14501"/>
          <a:stretch/>
        </p:blipFill>
        <p:spPr>
          <a:xfrm>
            <a:off x="256034" y="398461"/>
            <a:ext cx="5728554" cy="4343401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5C97684D-C02E-9424-9B06-2FC266B67943}"/>
              </a:ext>
            </a:extLst>
          </p:cNvPr>
          <p:cNvSpPr txBox="1"/>
          <p:nvPr/>
        </p:nvSpPr>
        <p:spPr>
          <a:xfrm>
            <a:off x="6073646" y="346514"/>
            <a:ext cx="287746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 sz="4800">
                <a:solidFill>
                  <a:schemeClr val="bg2"/>
                </a:solidFill>
                <a:latin typeface="Aptos Display"/>
              </a:rPr>
              <a:t>Mission and Vision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2F774A61-A489-CB98-6A67-34860E9CC5CB}"/>
              </a:ext>
            </a:extLst>
          </p:cNvPr>
          <p:cNvSpPr txBox="1"/>
          <p:nvPr/>
        </p:nvSpPr>
        <p:spPr>
          <a:xfrm>
            <a:off x="6181959" y="2463274"/>
            <a:ext cx="2565585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 sz="2800">
                <a:solidFill>
                  <a:schemeClr val="bg2"/>
                </a:solidFill>
              </a:rPr>
              <a:t>Driving Digital Transformation in the public sector</a:t>
            </a:r>
          </a:p>
        </p:txBody>
      </p:sp>
    </p:spTree>
    <p:extLst>
      <p:ext uri="{BB962C8B-B14F-4D97-AF65-F5344CB8AC3E}">
        <p14:creationId xmlns:p14="http://schemas.microsoft.com/office/powerpoint/2010/main" val="1280342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r>
              <a:rPr lang="nl"/>
              <a:t>Project </a:t>
            </a:r>
            <a:r>
              <a:rPr lang="nl" err="1"/>
              <a:t>description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Diavoorstelling (16:9)</PresentationFormat>
  <Slides>47</Slides>
  <Notes>39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47</vt:i4>
      </vt:variant>
    </vt:vector>
  </HeadingPairs>
  <TitlesOfParts>
    <vt:vector size="48" baseType="lpstr">
      <vt:lpstr>Shift</vt:lpstr>
      <vt:lpstr>Code Craftsmen A1</vt:lpstr>
      <vt:lpstr>Meet the Team</vt:lpstr>
      <vt:lpstr>PowerPoint-presentatie</vt:lpstr>
      <vt:lpstr>PowerPoint-presentatie</vt:lpstr>
      <vt:lpstr>PowerPoint-presentatie</vt:lpstr>
      <vt:lpstr>The client</vt:lpstr>
      <vt:lpstr>PowerPoint-presentatie</vt:lpstr>
      <vt:lpstr>PowerPoint-presentatie</vt:lpstr>
      <vt:lpstr>Project description</vt:lpstr>
      <vt:lpstr>provide governments on the provincial level with a platform to monitor the water levels of second grade water streams</vt:lpstr>
      <vt:lpstr>Scope</vt:lpstr>
      <vt:lpstr>Could Have</vt:lpstr>
      <vt:lpstr>Should Have</vt:lpstr>
      <vt:lpstr>Technology used</vt:lpstr>
      <vt:lpstr>Technologies used</vt:lpstr>
      <vt:lpstr>Sensor</vt:lpstr>
      <vt:lpstr>Schematic DIY sensor</vt:lpstr>
      <vt:lpstr>DIY sensor</vt:lpstr>
      <vt:lpstr>Architecture</vt:lpstr>
      <vt:lpstr>PowerPoint-presentatie</vt:lpstr>
      <vt:lpstr>PowerPoint-presentatie</vt:lpstr>
      <vt:lpstr>Deployment</vt:lpstr>
      <vt:lpstr>Deployment</vt:lpstr>
      <vt:lpstr>Node Red &amp; data flow</vt:lpstr>
      <vt:lpstr>Elements</vt:lpstr>
      <vt:lpstr>Heart of the solution</vt:lpstr>
      <vt:lpstr>Elements</vt:lpstr>
      <vt:lpstr>Data sources</vt:lpstr>
      <vt:lpstr>Elements</vt:lpstr>
      <vt:lpstr>Data storage</vt:lpstr>
      <vt:lpstr>Elements</vt:lpstr>
      <vt:lpstr>Data storage</vt:lpstr>
      <vt:lpstr>Showcase</vt:lpstr>
      <vt:lpstr>Strong points &amp; points for improvement</vt:lpstr>
      <vt:lpstr>PowerPoint-presentatie</vt:lpstr>
      <vt:lpstr>PowerPoint-presentatie</vt:lpstr>
      <vt:lpstr>Retrospective</vt:lpstr>
      <vt:lpstr>Technical content</vt:lpstr>
      <vt:lpstr>Soft skills</vt:lpstr>
      <vt:lpstr>Conclusion</vt:lpstr>
      <vt:lpstr>Questions?</vt:lpstr>
      <vt:lpstr>Screens Web App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phase</dc:title>
  <cp:revision>5</cp:revision>
  <dcterms:modified xsi:type="dcterms:W3CDTF">2024-06-19T09:57:37Z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37be75-dfbb-4261-9834-ac247c7dde13_Enabled">
    <vt:lpwstr>true</vt:lpwstr>
  </property>
  <property fmtid="{D5CDD505-2E9C-101B-9397-08002B2CF9AE}" pid="3" name="MSIP_Label_c337be75-dfbb-4261-9834-ac247c7dde13_SiteId">
    <vt:lpwstr>77d33cc5-c9b4-4766-95c7-ed5b515e1cce</vt:lpwstr>
  </property>
  <property fmtid="{D5CDD505-2E9C-101B-9397-08002B2CF9AE}" pid="4" name="MSIP_Label_c337be75-dfbb-4261-9834-ac247c7dde13_Name">
    <vt:lpwstr>Algemeen</vt:lpwstr>
  </property>
  <property fmtid="{D5CDD505-2E9C-101B-9397-08002B2CF9AE}" pid="5" name="MSIP_Label_c337be75-dfbb-4261-9834-ac247c7dde13_ActionId">
    <vt:lpwstr>18e54996-df8d-456c-acc6-b1226a48e1d9</vt:lpwstr>
  </property>
  <property fmtid="{D5CDD505-2E9C-101B-9397-08002B2CF9AE}" pid="6" name="MSIP_Label_c337be75-dfbb-4261-9834-ac247c7dde13_ContentBits">
    <vt:lpwstr>0</vt:lpwstr>
  </property>
  <property fmtid="{D5CDD505-2E9C-101B-9397-08002B2CF9AE}" pid="7" name="MSIP_Label_c337be75-dfbb-4261-9834-ac247c7dde13_SetDate">
    <vt:lpwstr>2024-02-19T13:22:47Z</vt:lpwstr>
  </property>
  <property fmtid="{D5CDD505-2E9C-101B-9397-08002B2CF9AE}" pid="8" name="MSIP_Label_c337be75-dfbb-4261-9834-ac247c7dde13_Method">
    <vt:lpwstr>Standard</vt:lpwstr>
  </property>
</Properties>
</file>