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35" r:id="rId5"/>
    <p:sldId id="336" r:id="rId6"/>
    <p:sldId id="337" r:id="rId7"/>
    <p:sldId id="338" r:id="rId8"/>
    <p:sldId id="351" r:id="rId9"/>
    <p:sldId id="350" r:id="rId10"/>
    <p:sldId id="339" r:id="rId11"/>
    <p:sldId id="357" r:id="rId12"/>
    <p:sldId id="355" r:id="rId13"/>
    <p:sldId id="356" r:id="rId14"/>
    <p:sldId id="342" r:id="rId15"/>
    <p:sldId id="348" r:id="rId16"/>
    <p:sldId id="360" r:id="rId17"/>
    <p:sldId id="359" r:id="rId18"/>
    <p:sldId id="353" r:id="rId19"/>
    <p:sldId id="361" r:id="rId20"/>
    <p:sldId id="349" r:id="rId21"/>
    <p:sldId id="354" r:id="rId22"/>
    <p:sldId id="340" r:id="rId23"/>
    <p:sldId id="341" r:id="rId24"/>
    <p:sldId id="343" r:id="rId25"/>
    <p:sldId id="352" r:id="rId26"/>
    <p:sldId id="345" r:id="rId27"/>
    <p:sldId id="34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48735-A676-8742-A793-6DEB3DCAC5C3}" v="736" dt="2024-04-25T09:36:50.51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>
        <p:guide pos="6504"/>
        <p:guide orient="horz" pos="3696"/>
        <p:guide orient="horz" pos="1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4E9EE-5126-4117-885C-D722CE6C125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004D5-A097-467C-B7CC-C92630EAF18A}">
      <dgm:prSet/>
      <dgm:spPr/>
      <dgm:t>
        <a:bodyPr/>
        <a:lstStyle/>
        <a:p>
          <a:r>
            <a:rPr lang="en-US" b="1"/>
            <a:t>Large DBT project</a:t>
          </a:r>
          <a:endParaRPr lang="en-US"/>
        </a:p>
      </dgm:t>
    </dgm:pt>
    <dgm:pt modelId="{5B65419C-029E-4B76-B774-0415495D765B}" type="parTrans" cxnId="{621F24C2-2E16-43FC-B46F-B97484F06141}">
      <dgm:prSet/>
      <dgm:spPr/>
      <dgm:t>
        <a:bodyPr/>
        <a:lstStyle/>
        <a:p>
          <a:endParaRPr lang="en-US"/>
        </a:p>
      </dgm:t>
    </dgm:pt>
    <dgm:pt modelId="{5C30B8E8-77C8-4733-8D08-18D4697D7420}" type="sibTrans" cxnId="{621F24C2-2E16-43FC-B46F-B97484F06141}">
      <dgm:prSet/>
      <dgm:spPr/>
      <dgm:t>
        <a:bodyPr/>
        <a:lstStyle/>
        <a:p>
          <a:endParaRPr lang="en-US"/>
        </a:p>
      </dgm:t>
    </dgm:pt>
    <dgm:pt modelId="{48C56C88-A599-4FCA-A1D2-D94E95B47BD0}">
      <dgm:prSet/>
      <dgm:spPr/>
      <dgm:t>
        <a:bodyPr/>
        <a:lstStyle/>
        <a:p>
          <a:r>
            <a:rPr lang="en-US" b="1"/>
            <a:t>A lot of models, packages and macros</a:t>
          </a:r>
          <a:endParaRPr lang="en-US"/>
        </a:p>
      </dgm:t>
    </dgm:pt>
    <dgm:pt modelId="{073E2EF5-F053-493A-AD80-3C8A4EEE22C9}" type="parTrans" cxnId="{EC9C5015-5DF4-4D2C-A1B0-804A9B0A9CAD}">
      <dgm:prSet/>
      <dgm:spPr/>
      <dgm:t>
        <a:bodyPr/>
        <a:lstStyle/>
        <a:p>
          <a:endParaRPr lang="en-US"/>
        </a:p>
      </dgm:t>
    </dgm:pt>
    <dgm:pt modelId="{58B628D2-5A6C-4EFF-AC90-1B0A7D9EF346}" type="sibTrans" cxnId="{EC9C5015-5DF4-4D2C-A1B0-804A9B0A9CAD}">
      <dgm:prSet/>
      <dgm:spPr/>
      <dgm:t>
        <a:bodyPr/>
        <a:lstStyle/>
        <a:p>
          <a:endParaRPr lang="en-US"/>
        </a:p>
      </dgm:t>
    </dgm:pt>
    <dgm:pt modelId="{22B0F6DC-ABF5-442A-B5DA-896DA7127DB0}">
      <dgm:prSet/>
      <dgm:spPr/>
      <dgm:t>
        <a:bodyPr/>
        <a:lstStyle/>
        <a:p>
          <a:r>
            <a:rPr lang="en-US" b="1"/>
            <a:t>Lack of documentation</a:t>
          </a:r>
          <a:endParaRPr lang="en-US"/>
        </a:p>
      </dgm:t>
    </dgm:pt>
    <dgm:pt modelId="{5D0B0A89-2487-47AC-9EE0-D84E485CA12D}" type="parTrans" cxnId="{ECDECDC8-B8D3-42AC-AC44-8D4AF4878254}">
      <dgm:prSet/>
      <dgm:spPr/>
      <dgm:t>
        <a:bodyPr/>
        <a:lstStyle/>
        <a:p>
          <a:endParaRPr lang="en-US"/>
        </a:p>
      </dgm:t>
    </dgm:pt>
    <dgm:pt modelId="{9D85345A-11DA-47C6-AFED-11B737F34C87}" type="sibTrans" cxnId="{ECDECDC8-B8D3-42AC-AC44-8D4AF4878254}">
      <dgm:prSet/>
      <dgm:spPr/>
      <dgm:t>
        <a:bodyPr/>
        <a:lstStyle/>
        <a:p>
          <a:endParaRPr lang="en-US"/>
        </a:p>
      </dgm:t>
    </dgm:pt>
    <dgm:pt modelId="{D85A6991-98FE-4C1C-99AA-79462E76AE2B}">
      <dgm:prSet/>
      <dgm:spPr/>
      <dgm:t>
        <a:bodyPr/>
        <a:lstStyle/>
        <a:p>
          <a:r>
            <a:rPr lang="en-US" b="1"/>
            <a:t>Difficult to understand the queries when navigating the project</a:t>
          </a:r>
          <a:endParaRPr lang="en-US"/>
        </a:p>
      </dgm:t>
    </dgm:pt>
    <dgm:pt modelId="{6D9D95D6-D7D9-4194-BC50-AB0A78C7CCB5}" type="parTrans" cxnId="{57CFD38C-4139-4889-A976-6526B1266977}">
      <dgm:prSet/>
      <dgm:spPr/>
      <dgm:t>
        <a:bodyPr/>
        <a:lstStyle/>
        <a:p>
          <a:endParaRPr lang="en-US"/>
        </a:p>
      </dgm:t>
    </dgm:pt>
    <dgm:pt modelId="{8BE1C735-83C3-4D8D-92D1-C41E987B20C9}" type="sibTrans" cxnId="{57CFD38C-4139-4889-A976-6526B1266977}">
      <dgm:prSet/>
      <dgm:spPr/>
      <dgm:t>
        <a:bodyPr/>
        <a:lstStyle/>
        <a:p>
          <a:endParaRPr lang="en-US"/>
        </a:p>
      </dgm:t>
    </dgm:pt>
    <dgm:pt modelId="{8CE4C032-DAD0-4FE5-AFC0-078B5FCA019A}" type="pres">
      <dgm:prSet presAssocID="{FEB4E9EE-5126-4117-885C-D722CE6C125A}" presName="root" presStyleCnt="0">
        <dgm:presLayoutVars>
          <dgm:dir/>
          <dgm:resizeHandles val="exact"/>
        </dgm:presLayoutVars>
      </dgm:prSet>
      <dgm:spPr/>
    </dgm:pt>
    <dgm:pt modelId="{8D26535F-B49A-498F-B422-EC39C1044865}" type="pres">
      <dgm:prSet presAssocID="{FEB4E9EE-5126-4117-885C-D722CE6C125A}" presName="container" presStyleCnt="0">
        <dgm:presLayoutVars>
          <dgm:dir/>
          <dgm:resizeHandles val="exact"/>
        </dgm:presLayoutVars>
      </dgm:prSet>
      <dgm:spPr/>
    </dgm:pt>
    <dgm:pt modelId="{2EE89D2D-4788-491B-BE2F-595443EB795B}" type="pres">
      <dgm:prSet presAssocID="{93B004D5-A097-467C-B7CC-C92630EAF18A}" presName="compNode" presStyleCnt="0"/>
      <dgm:spPr/>
    </dgm:pt>
    <dgm:pt modelId="{E827E0B2-2770-45B4-A01E-B41FBFBAF1DE}" type="pres">
      <dgm:prSet presAssocID="{93B004D5-A097-467C-B7CC-C92630EAF18A}" presName="iconBgRect" presStyleLbl="bgShp" presStyleIdx="0" presStyleCnt="4"/>
      <dgm:spPr/>
    </dgm:pt>
    <dgm:pt modelId="{28B38FCB-BCDD-4AD0-998D-A178F224EF0F}" type="pres">
      <dgm:prSet presAssocID="{93B004D5-A097-467C-B7CC-C92630EAF1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468DC09-DBBF-4F0D-B4F3-249BA9A43386}" type="pres">
      <dgm:prSet presAssocID="{93B004D5-A097-467C-B7CC-C92630EAF18A}" presName="spaceRect" presStyleCnt="0"/>
      <dgm:spPr/>
    </dgm:pt>
    <dgm:pt modelId="{B365AB62-1B98-47F9-AD85-AC7A4470AEDB}" type="pres">
      <dgm:prSet presAssocID="{93B004D5-A097-467C-B7CC-C92630EAF18A}" presName="textRect" presStyleLbl="revTx" presStyleIdx="0" presStyleCnt="4">
        <dgm:presLayoutVars>
          <dgm:chMax val="1"/>
          <dgm:chPref val="1"/>
        </dgm:presLayoutVars>
      </dgm:prSet>
      <dgm:spPr/>
    </dgm:pt>
    <dgm:pt modelId="{E5759618-D0E4-4D29-AC36-6D2D8DB375A1}" type="pres">
      <dgm:prSet presAssocID="{5C30B8E8-77C8-4733-8D08-18D4697D7420}" presName="sibTrans" presStyleLbl="sibTrans2D1" presStyleIdx="0" presStyleCnt="0"/>
      <dgm:spPr/>
    </dgm:pt>
    <dgm:pt modelId="{5EAC0CCD-3D98-40F3-A553-2F3648B38DC2}" type="pres">
      <dgm:prSet presAssocID="{48C56C88-A599-4FCA-A1D2-D94E95B47BD0}" presName="compNode" presStyleCnt="0"/>
      <dgm:spPr/>
    </dgm:pt>
    <dgm:pt modelId="{988AC61C-BEDD-4211-85FC-2E73D09F0C47}" type="pres">
      <dgm:prSet presAssocID="{48C56C88-A599-4FCA-A1D2-D94E95B47BD0}" presName="iconBgRect" presStyleLbl="bgShp" presStyleIdx="1" presStyleCnt="4"/>
      <dgm:spPr/>
    </dgm:pt>
    <dgm:pt modelId="{EEFC4D05-7D19-41F4-A3DC-F9DD880EECE3}" type="pres">
      <dgm:prSet presAssocID="{48C56C88-A599-4FCA-A1D2-D94E95B47BD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B1D34C94-AE26-4B30-BCC4-14D76C873F82}" type="pres">
      <dgm:prSet presAssocID="{48C56C88-A599-4FCA-A1D2-D94E95B47BD0}" presName="spaceRect" presStyleCnt="0"/>
      <dgm:spPr/>
    </dgm:pt>
    <dgm:pt modelId="{E9CBBAA6-37FC-453B-9C71-78F0B083A380}" type="pres">
      <dgm:prSet presAssocID="{48C56C88-A599-4FCA-A1D2-D94E95B47BD0}" presName="textRect" presStyleLbl="revTx" presStyleIdx="1" presStyleCnt="4">
        <dgm:presLayoutVars>
          <dgm:chMax val="1"/>
          <dgm:chPref val="1"/>
        </dgm:presLayoutVars>
      </dgm:prSet>
      <dgm:spPr/>
    </dgm:pt>
    <dgm:pt modelId="{DC2EA445-B241-4184-BE15-99FD756BB1A9}" type="pres">
      <dgm:prSet presAssocID="{58B628D2-5A6C-4EFF-AC90-1B0A7D9EF346}" presName="sibTrans" presStyleLbl="sibTrans2D1" presStyleIdx="0" presStyleCnt="0"/>
      <dgm:spPr/>
    </dgm:pt>
    <dgm:pt modelId="{A0D77596-B249-485E-906D-D88BEAD73AFD}" type="pres">
      <dgm:prSet presAssocID="{22B0F6DC-ABF5-442A-B5DA-896DA7127DB0}" presName="compNode" presStyleCnt="0"/>
      <dgm:spPr/>
    </dgm:pt>
    <dgm:pt modelId="{8A633795-4B93-41B2-AD5C-6F006D418676}" type="pres">
      <dgm:prSet presAssocID="{22B0F6DC-ABF5-442A-B5DA-896DA7127DB0}" presName="iconBgRect" presStyleLbl="bgShp" presStyleIdx="2" presStyleCnt="4"/>
      <dgm:spPr/>
    </dgm:pt>
    <dgm:pt modelId="{2419EF6F-A038-491B-9963-BE110D0841C7}" type="pres">
      <dgm:prSet presAssocID="{22B0F6DC-ABF5-442A-B5DA-896DA7127D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D6A9F3C-6A63-4E4A-A96A-AD8EE4531015}" type="pres">
      <dgm:prSet presAssocID="{22B0F6DC-ABF5-442A-B5DA-896DA7127DB0}" presName="spaceRect" presStyleCnt="0"/>
      <dgm:spPr/>
    </dgm:pt>
    <dgm:pt modelId="{A83A79ED-A41B-4477-A6DF-B945CBFBC3CD}" type="pres">
      <dgm:prSet presAssocID="{22B0F6DC-ABF5-442A-B5DA-896DA7127DB0}" presName="textRect" presStyleLbl="revTx" presStyleIdx="2" presStyleCnt="4">
        <dgm:presLayoutVars>
          <dgm:chMax val="1"/>
          <dgm:chPref val="1"/>
        </dgm:presLayoutVars>
      </dgm:prSet>
      <dgm:spPr/>
    </dgm:pt>
    <dgm:pt modelId="{4A574599-1B69-4958-9A5C-1F760156F0FD}" type="pres">
      <dgm:prSet presAssocID="{9D85345A-11DA-47C6-AFED-11B737F34C87}" presName="sibTrans" presStyleLbl="sibTrans2D1" presStyleIdx="0" presStyleCnt="0"/>
      <dgm:spPr/>
    </dgm:pt>
    <dgm:pt modelId="{C57C14C8-E240-4AAA-A17B-2424D3BDF539}" type="pres">
      <dgm:prSet presAssocID="{D85A6991-98FE-4C1C-99AA-79462E76AE2B}" presName="compNode" presStyleCnt="0"/>
      <dgm:spPr/>
    </dgm:pt>
    <dgm:pt modelId="{7CC766E1-9C9D-4AB0-939B-7A1881FB4745}" type="pres">
      <dgm:prSet presAssocID="{D85A6991-98FE-4C1C-99AA-79462E76AE2B}" presName="iconBgRect" presStyleLbl="bgShp" presStyleIdx="3" presStyleCnt="4"/>
      <dgm:spPr/>
    </dgm:pt>
    <dgm:pt modelId="{8D34DD74-1AAC-48D9-940A-B1B018A9C21A}" type="pres">
      <dgm:prSet presAssocID="{D85A6991-98FE-4C1C-99AA-79462E76AE2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D911061-F347-42DF-9214-970F0D1429B4}" type="pres">
      <dgm:prSet presAssocID="{D85A6991-98FE-4C1C-99AA-79462E76AE2B}" presName="spaceRect" presStyleCnt="0"/>
      <dgm:spPr/>
    </dgm:pt>
    <dgm:pt modelId="{E3A8EA6E-D197-4B23-96AE-A5DF03C17BB9}" type="pres">
      <dgm:prSet presAssocID="{D85A6991-98FE-4C1C-99AA-79462E76AE2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92DAD01-AF54-4C26-B86C-3D14E7C4AD10}" type="presOf" srcId="{9D85345A-11DA-47C6-AFED-11B737F34C87}" destId="{4A574599-1B69-4958-9A5C-1F760156F0FD}" srcOrd="0" destOrd="0" presId="urn:microsoft.com/office/officeart/2018/2/layout/IconCircleList"/>
    <dgm:cxn modelId="{EC9C5015-5DF4-4D2C-A1B0-804A9B0A9CAD}" srcId="{FEB4E9EE-5126-4117-885C-D722CE6C125A}" destId="{48C56C88-A599-4FCA-A1D2-D94E95B47BD0}" srcOrd="1" destOrd="0" parTransId="{073E2EF5-F053-493A-AD80-3C8A4EEE22C9}" sibTransId="{58B628D2-5A6C-4EFF-AC90-1B0A7D9EF346}"/>
    <dgm:cxn modelId="{58D39530-E597-4455-9EE0-3E9E37497F5A}" type="presOf" srcId="{5C30B8E8-77C8-4733-8D08-18D4697D7420}" destId="{E5759618-D0E4-4D29-AC36-6D2D8DB375A1}" srcOrd="0" destOrd="0" presId="urn:microsoft.com/office/officeart/2018/2/layout/IconCircleList"/>
    <dgm:cxn modelId="{28219D36-D1EC-4A2C-B320-146AA92A3CFB}" type="presOf" srcId="{D85A6991-98FE-4C1C-99AA-79462E76AE2B}" destId="{E3A8EA6E-D197-4B23-96AE-A5DF03C17BB9}" srcOrd="0" destOrd="0" presId="urn:microsoft.com/office/officeart/2018/2/layout/IconCircleList"/>
    <dgm:cxn modelId="{68C5103F-DB0D-4542-948A-717E55115702}" type="presOf" srcId="{22B0F6DC-ABF5-442A-B5DA-896DA7127DB0}" destId="{A83A79ED-A41B-4477-A6DF-B945CBFBC3CD}" srcOrd="0" destOrd="0" presId="urn:microsoft.com/office/officeart/2018/2/layout/IconCircleList"/>
    <dgm:cxn modelId="{833E3D65-7EBD-4826-B183-F558CBF836AF}" type="presOf" srcId="{48C56C88-A599-4FCA-A1D2-D94E95B47BD0}" destId="{E9CBBAA6-37FC-453B-9C71-78F0B083A380}" srcOrd="0" destOrd="0" presId="urn:microsoft.com/office/officeart/2018/2/layout/IconCircleList"/>
    <dgm:cxn modelId="{C36EB98B-663C-4E27-A258-104ED1B70E55}" type="presOf" srcId="{93B004D5-A097-467C-B7CC-C92630EAF18A}" destId="{B365AB62-1B98-47F9-AD85-AC7A4470AEDB}" srcOrd="0" destOrd="0" presId="urn:microsoft.com/office/officeart/2018/2/layout/IconCircleList"/>
    <dgm:cxn modelId="{57CFD38C-4139-4889-A976-6526B1266977}" srcId="{FEB4E9EE-5126-4117-885C-D722CE6C125A}" destId="{D85A6991-98FE-4C1C-99AA-79462E76AE2B}" srcOrd="3" destOrd="0" parTransId="{6D9D95D6-D7D9-4194-BC50-AB0A78C7CCB5}" sibTransId="{8BE1C735-83C3-4D8D-92D1-C41E987B20C9}"/>
    <dgm:cxn modelId="{621F24C2-2E16-43FC-B46F-B97484F06141}" srcId="{FEB4E9EE-5126-4117-885C-D722CE6C125A}" destId="{93B004D5-A097-467C-B7CC-C92630EAF18A}" srcOrd="0" destOrd="0" parTransId="{5B65419C-029E-4B76-B774-0415495D765B}" sibTransId="{5C30B8E8-77C8-4733-8D08-18D4697D7420}"/>
    <dgm:cxn modelId="{ECDECDC8-B8D3-42AC-AC44-8D4AF4878254}" srcId="{FEB4E9EE-5126-4117-885C-D722CE6C125A}" destId="{22B0F6DC-ABF5-442A-B5DA-896DA7127DB0}" srcOrd="2" destOrd="0" parTransId="{5D0B0A89-2487-47AC-9EE0-D84E485CA12D}" sibTransId="{9D85345A-11DA-47C6-AFED-11B737F34C87}"/>
    <dgm:cxn modelId="{17933CDC-0DEE-41DC-9F02-BBD5A5B9F281}" type="presOf" srcId="{58B628D2-5A6C-4EFF-AC90-1B0A7D9EF346}" destId="{DC2EA445-B241-4184-BE15-99FD756BB1A9}" srcOrd="0" destOrd="0" presId="urn:microsoft.com/office/officeart/2018/2/layout/IconCircleList"/>
    <dgm:cxn modelId="{3F8D9DE8-D7B8-4AF7-8C20-6CCBF55CAA1A}" type="presOf" srcId="{FEB4E9EE-5126-4117-885C-D722CE6C125A}" destId="{8CE4C032-DAD0-4FE5-AFC0-078B5FCA019A}" srcOrd="0" destOrd="0" presId="urn:microsoft.com/office/officeart/2018/2/layout/IconCircleList"/>
    <dgm:cxn modelId="{EF6EF8AD-2455-453D-B284-3DEFAE1B9347}" type="presParOf" srcId="{8CE4C032-DAD0-4FE5-AFC0-078B5FCA019A}" destId="{8D26535F-B49A-498F-B422-EC39C1044865}" srcOrd="0" destOrd="0" presId="urn:microsoft.com/office/officeart/2018/2/layout/IconCircleList"/>
    <dgm:cxn modelId="{8E05B47F-B749-42FA-8263-314181697509}" type="presParOf" srcId="{8D26535F-B49A-498F-B422-EC39C1044865}" destId="{2EE89D2D-4788-491B-BE2F-595443EB795B}" srcOrd="0" destOrd="0" presId="urn:microsoft.com/office/officeart/2018/2/layout/IconCircleList"/>
    <dgm:cxn modelId="{8A96D975-75D2-4222-846B-7503D412F11C}" type="presParOf" srcId="{2EE89D2D-4788-491B-BE2F-595443EB795B}" destId="{E827E0B2-2770-45B4-A01E-B41FBFBAF1DE}" srcOrd="0" destOrd="0" presId="urn:microsoft.com/office/officeart/2018/2/layout/IconCircleList"/>
    <dgm:cxn modelId="{2DBA35EF-C830-4568-8425-4854AC70A2E2}" type="presParOf" srcId="{2EE89D2D-4788-491B-BE2F-595443EB795B}" destId="{28B38FCB-BCDD-4AD0-998D-A178F224EF0F}" srcOrd="1" destOrd="0" presId="urn:microsoft.com/office/officeart/2018/2/layout/IconCircleList"/>
    <dgm:cxn modelId="{95F87B3E-2E81-4550-B064-D6C61D9D067F}" type="presParOf" srcId="{2EE89D2D-4788-491B-BE2F-595443EB795B}" destId="{C468DC09-DBBF-4F0D-B4F3-249BA9A43386}" srcOrd="2" destOrd="0" presId="urn:microsoft.com/office/officeart/2018/2/layout/IconCircleList"/>
    <dgm:cxn modelId="{F7F8232E-C290-46C0-81E2-7B3C4E790EC6}" type="presParOf" srcId="{2EE89D2D-4788-491B-BE2F-595443EB795B}" destId="{B365AB62-1B98-47F9-AD85-AC7A4470AEDB}" srcOrd="3" destOrd="0" presId="urn:microsoft.com/office/officeart/2018/2/layout/IconCircleList"/>
    <dgm:cxn modelId="{094D02E5-9601-4B76-9C74-9F2C0A999771}" type="presParOf" srcId="{8D26535F-B49A-498F-B422-EC39C1044865}" destId="{E5759618-D0E4-4D29-AC36-6D2D8DB375A1}" srcOrd="1" destOrd="0" presId="urn:microsoft.com/office/officeart/2018/2/layout/IconCircleList"/>
    <dgm:cxn modelId="{BB3862A6-0AFE-47F3-97A6-119238FD8C14}" type="presParOf" srcId="{8D26535F-B49A-498F-B422-EC39C1044865}" destId="{5EAC0CCD-3D98-40F3-A553-2F3648B38DC2}" srcOrd="2" destOrd="0" presId="urn:microsoft.com/office/officeart/2018/2/layout/IconCircleList"/>
    <dgm:cxn modelId="{39722D7A-45C0-45F4-9C15-287CEDF48B62}" type="presParOf" srcId="{5EAC0CCD-3D98-40F3-A553-2F3648B38DC2}" destId="{988AC61C-BEDD-4211-85FC-2E73D09F0C47}" srcOrd="0" destOrd="0" presId="urn:microsoft.com/office/officeart/2018/2/layout/IconCircleList"/>
    <dgm:cxn modelId="{6B146353-1AA8-4632-88A6-18EB02471CF7}" type="presParOf" srcId="{5EAC0CCD-3D98-40F3-A553-2F3648B38DC2}" destId="{EEFC4D05-7D19-41F4-A3DC-F9DD880EECE3}" srcOrd="1" destOrd="0" presId="urn:microsoft.com/office/officeart/2018/2/layout/IconCircleList"/>
    <dgm:cxn modelId="{28289363-7FBA-493E-A28B-019E6FEBB4E9}" type="presParOf" srcId="{5EAC0CCD-3D98-40F3-A553-2F3648B38DC2}" destId="{B1D34C94-AE26-4B30-BCC4-14D76C873F82}" srcOrd="2" destOrd="0" presId="urn:microsoft.com/office/officeart/2018/2/layout/IconCircleList"/>
    <dgm:cxn modelId="{42E6054F-52C7-4BEB-922B-62EA3664D5F8}" type="presParOf" srcId="{5EAC0CCD-3D98-40F3-A553-2F3648B38DC2}" destId="{E9CBBAA6-37FC-453B-9C71-78F0B083A380}" srcOrd="3" destOrd="0" presId="urn:microsoft.com/office/officeart/2018/2/layout/IconCircleList"/>
    <dgm:cxn modelId="{86350CC6-C04C-4767-B028-A0F4758F5BB5}" type="presParOf" srcId="{8D26535F-B49A-498F-B422-EC39C1044865}" destId="{DC2EA445-B241-4184-BE15-99FD756BB1A9}" srcOrd="3" destOrd="0" presId="urn:microsoft.com/office/officeart/2018/2/layout/IconCircleList"/>
    <dgm:cxn modelId="{C4A15794-3351-44C3-9A15-92BA5DB7A4B8}" type="presParOf" srcId="{8D26535F-B49A-498F-B422-EC39C1044865}" destId="{A0D77596-B249-485E-906D-D88BEAD73AFD}" srcOrd="4" destOrd="0" presId="urn:microsoft.com/office/officeart/2018/2/layout/IconCircleList"/>
    <dgm:cxn modelId="{02115FC2-2B91-4E9F-88A8-26B06758DED8}" type="presParOf" srcId="{A0D77596-B249-485E-906D-D88BEAD73AFD}" destId="{8A633795-4B93-41B2-AD5C-6F006D418676}" srcOrd="0" destOrd="0" presId="urn:microsoft.com/office/officeart/2018/2/layout/IconCircleList"/>
    <dgm:cxn modelId="{C798CC63-BFC2-4E20-B6DC-D18CF5DCBA43}" type="presParOf" srcId="{A0D77596-B249-485E-906D-D88BEAD73AFD}" destId="{2419EF6F-A038-491B-9963-BE110D0841C7}" srcOrd="1" destOrd="0" presId="urn:microsoft.com/office/officeart/2018/2/layout/IconCircleList"/>
    <dgm:cxn modelId="{A40EB60C-C945-481F-A856-9BA4A6286CAE}" type="presParOf" srcId="{A0D77596-B249-485E-906D-D88BEAD73AFD}" destId="{DD6A9F3C-6A63-4E4A-A96A-AD8EE4531015}" srcOrd="2" destOrd="0" presId="urn:microsoft.com/office/officeart/2018/2/layout/IconCircleList"/>
    <dgm:cxn modelId="{DED8020E-6D9D-4EC5-9663-90E938F47ACD}" type="presParOf" srcId="{A0D77596-B249-485E-906D-D88BEAD73AFD}" destId="{A83A79ED-A41B-4477-A6DF-B945CBFBC3CD}" srcOrd="3" destOrd="0" presId="urn:microsoft.com/office/officeart/2018/2/layout/IconCircleList"/>
    <dgm:cxn modelId="{2B503F23-ACA9-4371-A07D-7D03C38D913E}" type="presParOf" srcId="{8D26535F-B49A-498F-B422-EC39C1044865}" destId="{4A574599-1B69-4958-9A5C-1F760156F0FD}" srcOrd="5" destOrd="0" presId="urn:microsoft.com/office/officeart/2018/2/layout/IconCircleList"/>
    <dgm:cxn modelId="{D28096BB-EB99-4B4F-95C5-5CDEACBC4345}" type="presParOf" srcId="{8D26535F-B49A-498F-B422-EC39C1044865}" destId="{C57C14C8-E240-4AAA-A17B-2424D3BDF539}" srcOrd="6" destOrd="0" presId="urn:microsoft.com/office/officeart/2018/2/layout/IconCircleList"/>
    <dgm:cxn modelId="{00D37454-815A-473D-8448-02D2BC4D426B}" type="presParOf" srcId="{C57C14C8-E240-4AAA-A17B-2424D3BDF539}" destId="{7CC766E1-9C9D-4AB0-939B-7A1881FB4745}" srcOrd="0" destOrd="0" presId="urn:microsoft.com/office/officeart/2018/2/layout/IconCircleList"/>
    <dgm:cxn modelId="{8E7025B8-80FF-4A43-BDFB-3C9B0032E601}" type="presParOf" srcId="{C57C14C8-E240-4AAA-A17B-2424D3BDF539}" destId="{8D34DD74-1AAC-48D9-940A-B1B018A9C21A}" srcOrd="1" destOrd="0" presId="urn:microsoft.com/office/officeart/2018/2/layout/IconCircleList"/>
    <dgm:cxn modelId="{65D20ED9-641B-497F-B281-B1514A91009B}" type="presParOf" srcId="{C57C14C8-E240-4AAA-A17B-2424D3BDF539}" destId="{2D911061-F347-42DF-9214-970F0D1429B4}" srcOrd="2" destOrd="0" presId="urn:microsoft.com/office/officeart/2018/2/layout/IconCircleList"/>
    <dgm:cxn modelId="{C3B60115-AC6A-436A-921D-FE644C3DBDA8}" type="presParOf" srcId="{C57C14C8-E240-4AAA-A17B-2424D3BDF539}" destId="{E3A8EA6E-D197-4B23-96AE-A5DF03C17BB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B3917-A263-4992-943C-567A3C7CD56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899658-B12D-4344-832D-585E269FDF74}">
      <dgm:prSet/>
      <dgm:spPr/>
      <dgm:t>
        <a:bodyPr/>
        <a:lstStyle/>
        <a:p>
          <a:r>
            <a:rPr lang="en-US" b="1"/>
            <a:t>LLM Documentation Generation Incomplete: Query Length Exceeded Token Limit</a:t>
          </a:r>
          <a:endParaRPr lang="en-US"/>
        </a:p>
      </dgm:t>
    </dgm:pt>
    <dgm:pt modelId="{711EC098-C054-4CC4-84EE-1E0E093AEA88}" type="parTrans" cxnId="{CC305CDE-A5ED-49D2-8826-279B7B717D04}">
      <dgm:prSet/>
      <dgm:spPr/>
      <dgm:t>
        <a:bodyPr/>
        <a:lstStyle/>
        <a:p>
          <a:endParaRPr lang="en-US"/>
        </a:p>
      </dgm:t>
    </dgm:pt>
    <dgm:pt modelId="{639FB381-AADE-49CB-B12F-EC46A2E2444B}" type="sibTrans" cxnId="{CC305CDE-A5ED-49D2-8826-279B7B717D04}">
      <dgm:prSet/>
      <dgm:spPr/>
      <dgm:t>
        <a:bodyPr/>
        <a:lstStyle/>
        <a:p>
          <a:endParaRPr lang="en-US"/>
        </a:p>
      </dgm:t>
    </dgm:pt>
    <dgm:pt modelId="{BBB8ABA6-55E7-46B6-9487-E0CC4D77B0E5}">
      <dgm:prSet/>
      <dgm:spPr/>
      <dgm:t>
        <a:bodyPr/>
        <a:lstStyle/>
        <a:p>
          <a:r>
            <a:rPr lang="en-US" b="1"/>
            <a:t>Documentation improvement relies heavily on quality of prompts</a:t>
          </a:r>
          <a:endParaRPr lang="en-US"/>
        </a:p>
      </dgm:t>
    </dgm:pt>
    <dgm:pt modelId="{D5CA0B5F-EE47-4C96-AB42-38E58040549E}" type="parTrans" cxnId="{D27076E0-6C0C-4E76-8F94-30A89A6AD6EC}">
      <dgm:prSet/>
      <dgm:spPr/>
      <dgm:t>
        <a:bodyPr/>
        <a:lstStyle/>
        <a:p>
          <a:endParaRPr lang="en-US"/>
        </a:p>
      </dgm:t>
    </dgm:pt>
    <dgm:pt modelId="{A909CEC7-03C8-4431-87C5-17188609C329}" type="sibTrans" cxnId="{D27076E0-6C0C-4E76-8F94-30A89A6AD6EC}">
      <dgm:prSet/>
      <dgm:spPr/>
      <dgm:t>
        <a:bodyPr/>
        <a:lstStyle/>
        <a:p>
          <a:endParaRPr lang="en-US"/>
        </a:p>
      </dgm:t>
    </dgm:pt>
    <dgm:pt modelId="{90ED4BE9-2F3A-4F80-9CAA-6F95EE68F214}">
      <dgm:prSet/>
      <dgm:spPr/>
      <dgm:t>
        <a:bodyPr/>
        <a:lstStyle/>
        <a:p>
          <a:r>
            <a:rPr lang="en-US" b="1"/>
            <a:t>No data retention as queries are passed to model as prompts</a:t>
          </a:r>
          <a:endParaRPr lang="en-US"/>
        </a:p>
      </dgm:t>
    </dgm:pt>
    <dgm:pt modelId="{04A35691-731F-43D0-8314-25633AC34D32}" type="parTrans" cxnId="{9F2322AF-A36A-4C5C-A1F4-7D7B6E6F2231}">
      <dgm:prSet/>
      <dgm:spPr/>
      <dgm:t>
        <a:bodyPr/>
        <a:lstStyle/>
        <a:p>
          <a:endParaRPr lang="en-US"/>
        </a:p>
      </dgm:t>
    </dgm:pt>
    <dgm:pt modelId="{E1AECFBE-5237-4CA1-A31E-0E2E771DB466}" type="sibTrans" cxnId="{9F2322AF-A36A-4C5C-A1F4-7D7B6E6F2231}">
      <dgm:prSet/>
      <dgm:spPr/>
      <dgm:t>
        <a:bodyPr/>
        <a:lstStyle/>
        <a:p>
          <a:endParaRPr lang="en-US"/>
        </a:p>
      </dgm:t>
    </dgm:pt>
    <dgm:pt modelId="{DEC99813-F997-494B-860C-D2C05153C4F6}" type="pres">
      <dgm:prSet presAssocID="{750B3917-A263-4992-943C-567A3C7CD561}" presName="root" presStyleCnt="0">
        <dgm:presLayoutVars>
          <dgm:dir/>
          <dgm:resizeHandles val="exact"/>
        </dgm:presLayoutVars>
      </dgm:prSet>
      <dgm:spPr/>
    </dgm:pt>
    <dgm:pt modelId="{CA48B154-0B07-4821-A1CB-7100EFB53128}" type="pres">
      <dgm:prSet presAssocID="{08899658-B12D-4344-832D-585E269FDF74}" presName="compNode" presStyleCnt="0"/>
      <dgm:spPr/>
    </dgm:pt>
    <dgm:pt modelId="{73B39E77-4D89-4587-9497-0DBDBE1EFB7B}" type="pres">
      <dgm:prSet presAssocID="{08899658-B12D-4344-832D-585E269FDF74}" presName="bgRect" presStyleLbl="bgShp" presStyleIdx="0" presStyleCnt="3"/>
      <dgm:spPr/>
    </dgm:pt>
    <dgm:pt modelId="{17967427-1DA4-4147-89BB-175C16459469}" type="pres">
      <dgm:prSet presAssocID="{08899658-B12D-4344-832D-585E269FDF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B1A40B37-0D07-414E-9613-24C4487E3F00}" type="pres">
      <dgm:prSet presAssocID="{08899658-B12D-4344-832D-585E269FDF74}" presName="spaceRect" presStyleCnt="0"/>
      <dgm:spPr/>
    </dgm:pt>
    <dgm:pt modelId="{6E14E820-5A8D-47DD-931F-5285811A18D2}" type="pres">
      <dgm:prSet presAssocID="{08899658-B12D-4344-832D-585E269FDF74}" presName="parTx" presStyleLbl="revTx" presStyleIdx="0" presStyleCnt="3">
        <dgm:presLayoutVars>
          <dgm:chMax val="0"/>
          <dgm:chPref val="0"/>
        </dgm:presLayoutVars>
      </dgm:prSet>
      <dgm:spPr/>
    </dgm:pt>
    <dgm:pt modelId="{727453A2-DCA2-492B-80B2-EE97F9FEE2DF}" type="pres">
      <dgm:prSet presAssocID="{639FB381-AADE-49CB-B12F-EC46A2E2444B}" presName="sibTrans" presStyleCnt="0"/>
      <dgm:spPr/>
    </dgm:pt>
    <dgm:pt modelId="{7B10AFCD-AAA1-4CEC-9A6D-933B329ED724}" type="pres">
      <dgm:prSet presAssocID="{BBB8ABA6-55E7-46B6-9487-E0CC4D77B0E5}" presName="compNode" presStyleCnt="0"/>
      <dgm:spPr/>
    </dgm:pt>
    <dgm:pt modelId="{8BF4AB4F-E09E-46EB-85E5-D3ED97874568}" type="pres">
      <dgm:prSet presAssocID="{BBB8ABA6-55E7-46B6-9487-E0CC4D77B0E5}" presName="bgRect" presStyleLbl="bgShp" presStyleIdx="1" presStyleCnt="3"/>
      <dgm:spPr/>
    </dgm:pt>
    <dgm:pt modelId="{F801FC96-0E11-4D61-99EB-2D806AF72674}" type="pres">
      <dgm:prSet presAssocID="{BBB8ABA6-55E7-46B6-9487-E0CC4D77B0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204216F-5712-466A-B007-B7DD900852E7}" type="pres">
      <dgm:prSet presAssocID="{BBB8ABA6-55E7-46B6-9487-E0CC4D77B0E5}" presName="spaceRect" presStyleCnt="0"/>
      <dgm:spPr/>
    </dgm:pt>
    <dgm:pt modelId="{A82C2EC1-FF63-4CF0-9EE4-93E7A08FBFF0}" type="pres">
      <dgm:prSet presAssocID="{BBB8ABA6-55E7-46B6-9487-E0CC4D77B0E5}" presName="parTx" presStyleLbl="revTx" presStyleIdx="1" presStyleCnt="3">
        <dgm:presLayoutVars>
          <dgm:chMax val="0"/>
          <dgm:chPref val="0"/>
        </dgm:presLayoutVars>
      </dgm:prSet>
      <dgm:spPr/>
    </dgm:pt>
    <dgm:pt modelId="{AFE845B6-138B-4313-B4E9-755349194D56}" type="pres">
      <dgm:prSet presAssocID="{A909CEC7-03C8-4431-87C5-17188609C329}" presName="sibTrans" presStyleCnt="0"/>
      <dgm:spPr/>
    </dgm:pt>
    <dgm:pt modelId="{F084AE3C-001C-4009-8A9F-CB24B07FAB9F}" type="pres">
      <dgm:prSet presAssocID="{90ED4BE9-2F3A-4F80-9CAA-6F95EE68F214}" presName="compNode" presStyleCnt="0"/>
      <dgm:spPr/>
    </dgm:pt>
    <dgm:pt modelId="{EF574262-D79B-4C4E-A051-FA85C48D4FD8}" type="pres">
      <dgm:prSet presAssocID="{90ED4BE9-2F3A-4F80-9CAA-6F95EE68F214}" presName="bgRect" presStyleLbl="bgShp" presStyleIdx="2" presStyleCnt="3"/>
      <dgm:spPr/>
    </dgm:pt>
    <dgm:pt modelId="{6FC26543-6204-4ADE-AB0F-E802F50C2F3D}" type="pres">
      <dgm:prSet presAssocID="{90ED4BE9-2F3A-4F80-9CAA-6F95EE68F2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F792797D-106B-45E7-A96A-75A860790514}" type="pres">
      <dgm:prSet presAssocID="{90ED4BE9-2F3A-4F80-9CAA-6F95EE68F214}" presName="spaceRect" presStyleCnt="0"/>
      <dgm:spPr/>
    </dgm:pt>
    <dgm:pt modelId="{585FEF4C-BAA8-4A09-B6C3-057674FE004B}" type="pres">
      <dgm:prSet presAssocID="{90ED4BE9-2F3A-4F80-9CAA-6F95EE68F21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9A2E519-957D-44F6-862C-70B6973603DC}" type="presOf" srcId="{750B3917-A263-4992-943C-567A3C7CD561}" destId="{DEC99813-F997-494B-860C-D2C05153C4F6}" srcOrd="0" destOrd="0" presId="urn:microsoft.com/office/officeart/2018/2/layout/IconVerticalSolidList"/>
    <dgm:cxn modelId="{5D9ECB8F-CDB8-47BC-BB27-BD718F39AAB0}" type="presOf" srcId="{08899658-B12D-4344-832D-585E269FDF74}" destId="{6E14E820-5A8D-47DD-931F-5285811A18D2}" srcOrd="0" destOrd="0" presId="urn:microsoft.com/office/officeart/2018/2/layout/IconVerticalSolidList"/>
    <dgm:cxn modelId="{9F2322AF-A36A-4C5C-A1F4-7D7B6E6F2231}" srcId="{750B3917-A263-4992-943C-567A3C7CD561}" destId="{90ED4BE9-2F3A-4F80-9CAA-6F95EE68F214}" srcOrd="2" destOrd="0" parTransId="{04A35691-731F-43D0-8314-25633AC34D32}" sibTransId="{E1AECFBE-5237-4CA1-A31E-0E2E771DB466}"/>
    <dgm:cxn modelId="{1EB1DBD6-D788-42D5-96C8-BABB52CB828F}" type="presOf" srcId="{BBB8ABA6-55E7-46B6-9487-E0CC4D77B0E5}" destId="{A82C2EC1-FF63-4CF0-9EE4-93E7A08FBFF0}" srcOrd="0" destOrd="0" presId="urn:microsoft.com/office/officeart/2018/2/layout/IconVerticalSolidList"/>
    <dgm:cxn modelId="{CC305CDE-A5ED-49D2-8826-279B7B717D04}" srcId="{750B3917-A263-4992-943C-567A3C7CD561}" destId="{08899658-B12D-4344-832D-585E269FDF74}" srcOrd="0" destOrd="0" parTransId="{711EC098-C054-4CC4-84EE-1E0E093AEA88}" sibTransId="{639FB381-AADE-49CB-B12F-EC46A2E2444B}"/>
    <dgm:cxn modelId="{D27076E0-6C0C-4E76-8F94-30A89A6AD6EC}" srcId="{750B3917-A263-4992-943C-567A3C7CD561}" destId="{BBB8ABA6-55E7-46B6-9487-E0CC4D77B0E5}" srcOrd="1" destOrd="0" parTransId="{D5CA0B5F-EE47-4C96-AB42-38E58040549E}" sibTransId="{A909CEC7-03C8-4431-87C5-17188609C329}"/>
    <dgm:cxn modelId="{699509F6-CBAF-4C59-B001-3CA379F6EAAE}" type="presOf" srcId="{90ED4BE9-2F3A-4F80-9CAA-6F95EE68F214}" destId="{585FEF4C-BAA8-4A09-B6C3-057674FE004B}" srcOrd="0" destOrd="0" presId="urn:microsoft.com/office/officeart/2018/2/layout/IconVerticalSolidList"/>
    <dgm:cxn modelId="{3A7E88B6-9579-4B84-AA8F-944183781EE7}" type="presParOf" srcId="{DEC99813-F997-494B-860C-D2C05153C4F6}" destId="{CA48B154-0B07-4821-A1CB-7100EFB53128}" srcOrd="0" destOrd="0" presId="urn:microsoft.com/office/officeart/2018/2/layout/IconVerticalSolidList"/>
    <dgm:cxn modelId="{5AF3FFB9-3600-4475-8DB3-5BFD44FBBAC0}" type="presParOf" srcId="{CA48B154-0B07-4821-A1CB-7100EFB53128}" destId="{73B39E77-4D89-4587-9497-0DBDBE1EFB7B}" srcOrd="0" destOrd="0" presId="urn:microsoft.com/office/officeart/2018/2/layout/IconVerticalSolidList"/>
    <dgm:cxn modelId="{617E5458-28F4-4326-97C5-393B8AAC124C}" type="presParOf" srcId="{CA48B154-0B07-4821-A1CB-7100EFB53128}" destId="{17967427-1DA4-4147-89BB-175C16459469}" srcOrd="1" destOrd="0" presId="urn:microsoft.com/office/officeart/2018/2/layout/IconVerticalSolidList"/>
    <dgm:cxn modelId="{42FA9EF5-F7C7-48B8-89C5-0D72799F4CE4}" type="presParOf" srcId="{CA48B154-0B07-4821-A1CB-7100EFB53128}" destId="{B1A40B37-0D07-414E-9613-24C4487E3F00}" srcOrd="2" destOrd="0" presId="urn:microsoft.com/office/officeart/2018/2/layout/IconVerticalSolidList"/>
    <dgm:cxn modelId="{A3DBADE5-C6A9-4527-9683-747DDF45DB47}" type="presParOf" srcId="{CA48B154-0B07-4821-A1CB-7100EFB53128}" destId="{6E14E820-5A8D-47DD-931F-5285811A18D2}" srcOrd="3" destOrd="0" presId="urn:microsoft.com/office/officeart/2018/2/layout/IconVerticalSolidList"/>
    <dgm:cxn modelId="{325011F2-F619-4E5C-A37E-69667F0E4E87}" type="presParOf" srcId="{DEC99813-F997-494B-860C-D2C05153C4F6}" destId="{727453A2-DCA2-492B-80B2-EE97F9FEE2DF}" srcOrd="1" destOrd="0" presId="urn:microsoft.com/office/officeart/2018/2/layout/IconVerticalSolidList"/>
    <dgm:cxn modelId="{98D77654-3199-4587-8C04-7F2802BF4D65}" type="presParOf" srcId="{DEC99813-F997-494B-860C-D2C05153C4F6}" destId="{7B10AFCD-AAA1-4CEC-9A6D-933B329ED724}" srcOrd="2" destOrd="0" presId="urn:microsoft.com/office/officeart/2018/2/layout/IconVerticalSolidList"/>
    <dgm:cxn modelId="{44239EDF-F9D4-479D-8E24-3921384CB618}" type="presParOf" srcId="{7B10AFCD-AAA1-4CEC-9A6D-933B329ED724}" destId="{8BF4AB4F-E09E-46EB-85E5-D3ED97874568}" srcOrd="0" destOrd="0" presId="urn:microsoft.com/office/officeart/2018/2/layout/IconVerticalSolidList"/>
    <dgm:cxn modelId="{6B79E98E-0B9C-4D62-9347-8A66E20FA0C7}" type="presParOf" srcId="{7B10AFCD-AAA1-4CEC-9A6D-933B329ED724}" destId="{F801FC96-0E11-4D61-99EB-2D806AF72674}" srcOrd="1" destOrd="0" presId="urn:microsoft.com/office/officeart/2018/2/layout/IconVerticalSolidList"/>
    <dgm:cxn modelId="{D154F4C3-0C2D-4452-8500-C565F0926FA9}" type="presParOf" srcId="{7B10AFCD-AAA1-4CEC-9A6D-933B329ED724}" destId="{4204216F-5712-466A-B007-B7DD900852E7}" srcOrd="2" destOrd="0" presId="urn:microsoft.com/office/officeart/2018/2/layout/IconVerticalSolidList"/>
    <dgm:cxn modelId="{D7BF3D2B-57F3-4225-A254-41DD5E8A68EE}" type="presParOf" srcId="{7B10AFCD-AAA1-4CEC-9A6D-933B329ED724}" destId="{A82C2EC1-FF63-4CF0-9EE4-93E7A08FBFF0}" srcOrd="3" destOrd="0" presId="urn:microsoft.com/office/officeart/2018/2/layout/IconVerticalSolidList"/>
    <dgm:cxn modelId="{886E3FEC-7CF0-41F3-9A41-B6C3A86C55A6}" type="presParOf" srcId="{DEC99813-F997-494B-860C-D2C05153C4F6}" destId="{AFE845B6-138B-4313-B4E9-755349194D56}" srcOrd="3" destOrd="0" presId="urn:microsoft.com/office/officeart/2018/2/layout/IconVerticalSolidList"/>
    <dgm:cxn modelId="{0F5759EE-A612-4A12-BB7D-FEFB4484C9C8}" type="presParOf" srcId="{DEC99813-F997-494B-860C-D2C05153C4F6}" destId="{F084AE3C-001C-4009-8A9F-CB24B07FAB9F}" srcOrd="4" destOrd="0" presId="urn:microsoft.com/office/officeart/2018/2/layout/IconVerticalSolidList"/>
    <dgm:cxn modelId="{484F5158-7EED-4615-B8B9-C6FAFEB661F1}" type="presParOf" srcId="{F084AE3C-001C-4009-8A9F-CB24B07FAB9F}" destId="{EF574262-D79B-4C4E-A051-FA85C48D4FD8}" srcOrd="0" destOrd="0" presId="urn:microsoft.com/office/officeart/2018/2/layout/IconVerticalSolidList"/>
    <dgm:cxn modelId="{2B38A42E-36FD-4D88-A2DC-978798CDECB4}" type="presParOf" srcId="{F084AE3C-001C-4009-8A9F-CB24B07FAB9F}" destId="{6FC26543-6204-4ADE-AB0F-E802F50C2F3D}" srcOrd="1" destOrd="0" presId="urn:microsoft.com/office/officeart/2018/2/layout/IconVerticalSolidList"/>
    <dgm:cxn modelId="{0296295C-C6AC-4C91-8F5F-3162A935CB6F}" type="presParOf" srcId="{F084AE3C-001C-4009-8A9F-CB24B07FAB9F}" destId="{F792797D-106B-45E7-A96A-75A860790514}" srcOrd="2" destOrd="0" presId="urn:microsoft.com/office/officeart/2018/2/layout/IconVerticalSolidList"/>
    <dgm:cxn modelId="{C916954D-5C21-4AA8-B2CF-6383C142358F}" type="presParOf" srcId="{F084AE3C-001C-4009-8A9F-CB24B07FAB9F}" destId="{585FEF4C-BAA8-4A09-B6C3-057674FE00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B3917-A263-4992-943C-567A3C7CD56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899658-B12D-4344-832D-585E269FDF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LLM Documentation Generation Incomplete: Query Length Exceeded Token Limit</a:t>
          </a:r>
          <a:endParaRPr lang="en-US"/>
        </a:p>
      </dgm:t>
    </dgm:pt>
    <dgm:pt modelId="{711EC098-C054-4CC4-84EE-1E0E093AEA88}" type="parTrans" cxnId="{CC305CDE-A5ED-49D2-8826-279B7B717D04}">
      <dgm:prSet/>
      <dgm:spPr/>
      <dgm:t>
        <a:bodyPr/>
        <a:lstStyle/>
        <a:p>
          <a:endParaRPr lang="en-US"/>
        </a:p>
      </dgm:t>
    </dgm:pt>
    <dgm:pt modelId="{639FB381-AADE-49CB-B12F-EC46A2E2444B}" type="sibTrans" cxnId="{CC305CDE-A5ED-49D2-8826-279B7B717D04}">
      <dgm:prSet/>
      <dgm:spPr/>
      <dgm:t>
        <a:bodyPr/>
        <a:lstStyle/>
        <a:p>
          <a:endParaRPr lang="en-US"/>
        </a:p>
      </dgm:t>
    </dgm:pt>
    <dgm:pt modelId="{BBB8ABA6-55E7-46B6-9487-E0CC4D77B0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Documentation improvement relies heavily on quality of prompts</a:t>
          </a:r>
          <a:endParaRPr lang="en-US" dirty="0"/>
        </a:p>
      </dgm:t>
    </dgm:pt>
    <dgm:pt modelId="{D5CA0B5F-EE47-4C96-AB42-38E58040549E}" type="parTrans" cxnId="{D27076E0-6C0C-4E76-8F94-30A89A6AD6EC}">
      <dgm:prSet/>
      <dgm:spPr/>
      <dgm:t>
        <a:bodyPr/>
        <a:lstStyle/>
        <a:p>
          <a:endParaRPr lang="en-US"/>
        </a:p>
      </dgm:t>
    </dgm:pt>
    <dgm:pt modelId="{A909CEC7-03C8-4431-87C5-17188609C329}" type="sibTrans" cxnId="{D27076E0-6C0C-4E76-8F94-30A89A6AD6EC}">
      <dgm:prSet/>
      <dgm:spPr/>
      <dgm:t>
        <a:bodyPr/>
        <a:lstStyle/>
        <a:p>
          <a:endParaRPr lang="en-US"/>
        </a:p>
      </dgm:t>
    </dgm:pt>
    <dgm:pt modelId="{90ED4BE9-2F3A-4F80-9CAA-6F95EE68F2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Has conversational buffer memory so it can be prompted in a series</a:t>
          </a:r>
          <a:endParaRPr lang="en-US" dirty="0"/>
        </a:p>
      </dgm:t>
    </dgm:pt>
    <dgm:pt modelId="{04A35691-731F-43D0-8314-25633AC34D32}" type="parTrans" cxnId="{9F2322AF-A36A-4C5C-A1F4-7D7B6E6F2231}">
      <dgm:prSet/>
      <dgm:spPr/>
      <dgm:t>
        <a:bodyPr/>
        <a:lstStyle/>
        <a:p>
          <a:endParaRPr lang="en-US"/>
        </a:p>
      </dgm:t>
    </dgm:pt>
    <dgm:pt modelId="{E1AECFBE-5237-4CA1-A31E-0E2E771DB466}" type="sibTrans" cxnId="{9F2322AF-A36A-4C5C-A1F4-7D7B6E6F2231}">
      <dgm:prSet/>
      <dgm:spPr/>
      <dgm:t>
        <a:bodyPr/>
        <a:lstStyle/>
        <a:p>
          <a:endParaRPr lang="en-US"/>
        </a:p>
      </dgm:t>
    </dgm:pt>
    <dgm:pt modelId="{9BD60CDD-0237-B54D-845E-236983203E7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Larger context as </a:t>
          </a:r>
          <a:r>
            <a:rPr lang="en-GB" dirty="0" err="1"/>
            <a:t>LLama</a:t>
          </a:r>
          <a:r>
            <a:rPr lang="en-GB" dirty="0"/>
            <a:t> 3 is used instead of Llama 2</a:t>
          </a:r>
        </a:p>
      </dgm:t>
    </dgm:pt>
    <dgm:pt modelId="{A227ABC2-0653-8D47-94C0-EBC94B46C5DF}" type="parTrans" cxnId="{FBE3BACB-CBDA-064C-93F0-3444DBD69456}">
      <dgm:prSet/>
      <dgm:spPr/>
      <dgm:t>
        <a:bodyPr/>
        <a:lstStyle/>
        <a:p>
          <a:endParaRPr lang="en-GB"/>
        </a:p>
      </dgm:t>
    </dgm:pt>
    <dgm:pt modelId="{F9225F2B-EB95-3D43-A382-462BBF448A5C}" type="sibTrans" cxnId="{FBE3BACB-CBDA-064C-93F0-3444DBD69456}">
      <dgm:prSet/>
      <dgm:spPr/>
      <dgm:t>
        <a:bodyPr/>
        <a:lstStyle/>
        <a:p>
          <a:endParaRPr lang="en-GB"/>
        </a:p>
      </dgm:t>
    </dgm:pt>
    <dgm:pt modelId="{4CFB7AF7-3D2B-C64A-810D-29D58B5277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Difficult to choose a well balance embedding model</a:t>
          </a:r>
          <a:endParaRPr lang="en-GB" dirty="0"/>
        </a:p>
      </dgm:t>
    </dgm:pt>
    <dgm:pt modelId="{F5FD920F-5672-5043-A911-9A6A9B55183E}" type="parTrans" cxnId="{7CECFC80-ADD5-5046-AD4D-BA0FB91894EC}">
      <dgm:prSet/>
      <dgm:spPr/>
    </dgm:pt>
    <dgm:pt modelId="{A4D398EB-53E3-0648-B7DA-B37EFC958508}" type="sibTrans" cxnId="{7CECFC80-ADD5-5046-AD4D-BA0FB91894EC}">
      <dgm:prSet/>
      <dgm:spPr/>
    </dgm:pt>
    <dgm:pt modelId="{DEC99813-F997-494B-860C-D2C05153C4F6}" type="pres">
      <dgm:prSet presAssocID="{750B3917-A263-4992-943C-567A3C7CD561}" presName="root" presStyleCnt="0">
        <dgm:presLayoutVars>
          <dgm:dir/>
          <dgm:resizeHandles val="exact"/>
        </dgm:presLayoutVars>
      </dgm:prSet>
      <dgm:spPr/>
    </dgm:pt>
    <dgm:pt modelId="{CA48B154-0B07-4821-A1CB-7100EFB53128}" type="pres">
      <dgm:prSet presAssocID="{08899658-B12D-4344-832D-585E269FDF74}" presName="compNode" presStyleCnt="0"/>
      <dgm:spPr/>
    </dgm:pt>
    <dgm:pt modelId="{73B39E77-4D89-4587-9497-0DBDBE1EFB7B}" type="pres">
      <dgm:prSet presAssocID="{08899658-B12D-4344-832D-585E269FDF74}" presName="bgRect" presStyleLbl="bgShp" presStyleIdx="0" presStyleCnt="5"/>
      <dgm:spPr/>
    </dgm:pt>
    <dgm:pt modelId="{17967427-1DA4-4147-89BB-175C16459469}" type="pres">
      <dgm:prSet presAssocID="{08899658-B12D-4344-832D-585E269FDF7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B1A40B37-0D07-414E-9613-24C4487E3F00}" type="pres">
      <dgm:prSet presAssocID="{08899658-B12D-4344-832D-585E269FDF74}" presName="spaceRect" presStyleCnt="0"/>
      <dgm:spPr/>
    </dgm:pt>
    <dgm:pt modelId="{6E14E820-5A8D-47DD-931F-5285811A18D2}" type="pres">
      <dgm:prSet presAssocID="{08899658-B12D-4344-832D-585E269FDF74}" presName="parTx" presStyleLbl="revTx" presStyleIdx="0" presStyleCnt="5">
        <dgm:presLayoutVars>
          <dgm:chMax val="0"/>
          <dgm:chPref val="0"/>
        </dgm:presLayoutVars>
      </dgm:prSet>
      <dgm:spPr/>
    </dgm:pt>
    <dgm:pt modelId="{727453A2-DCA2-492B-80B2-EE97F9FEE2DF}" type="pres">
      <dgm:prSet presAssocID="{639FB381-AADE-49CB-B12F-EC46A2E2444B}" presName="sibTrans" presStyleCnt="0"/>
      <dgm:spPr/>
    </dgm:pt>
    <dgm:pt modelId="{7B10AFCD-AAA1-4CEC-9A6D-933B329ED724}" type="pres">
      <dgm:prSet presAssocID="{BBB8ABA6-55E7-46B6-9487-E0CC4D77B0E5}" presName="compNode" presStyleCnt="0"/>
      <dgm:spPr/>
    </dgm:pt>
    <dgm:pt modelId="{8BF4AB4F-E09E-46EB-85E5-D3ED97874568}" type="pres">
      <dgm:prSet presAssocID="{BBB8ABA6-55E7-46B6-9487-E0CC4D77B0E5}" presName="bgRect" presStyleLbl="bgShp" presStyleIdx="1" presStyleCnt="5"/>
      <dgm:spPr/>
    </dgm:pt>
    <dgm:pt modelId="{F801FC96-0E11-4D61-99EB-2D806AF72674}" type="pres">
      <dgm:prSet presAssocID="{BBB8ABA6-55E7-46B6-9487-E0CC4D77B0E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204216F-5712-466A-B007-B7DD900852E7}" type="pres">
      <dgm:prSet presAssocID="{BBB8ABA6-55E7-46B6-9487-E0CC4D77B0E5}" presName="spaceRect" presStyleCnt="0"/>
      <dgm:spPr/>
    </dgm:pt>
    <dgm:pt modelId="{A82C2EC1-FF63-4CF0-9EE4-93E7A08FBFF0}" type="pres">
      <dgm:prSet presAssocID="{BBB8ABA6-55E7-46B6-9487-E0CC4D77B0E5}" presName="parTx" presStyleLbl="revTx" presStyleIdx="1" presStyleCnt="5">
        <dgm:presLayoutVars>
          <dgm:chMax val="0"/>
          <dgm:chPref val="0"/>
        </dgm:presLayoutVars>
      </dgm:prSet>
      <dgm:spPr/>
    </dgm:pt>
    <dgm:pt modelId="{AFE845B6-138B-4313-B4E9-755349194D56}" type="pres">
      <dgm:prSet presAssocID="{A909CEC7-03C8-4431-87C5-17188609C329}" presName="sibTrans" presStyleCnt="0"/>
      <dgm:spPr/>
    </dgm:pt>
    <dgm:pt modelId="{F084AE3C-001C-4009-8A9F-CB24B07FAB9F}" type="pres">
      <dgm:prSet presAssocID="{90ED4BE9-2F3A-4F80-9CAA-6F95EE68F214}" presName="compNode" presStyleCnt="0"/>
      <dgm:spPr/>
    </dgm:pt>
    <dgm:pt modelId="{EF574262-D79B-4C4E-A051-FA85C48D4FD8}" type="pres">
      <dgm:prSet presAssocID="{90ED4BE9-2F3A-4F80-9CAA-6F95EE68F214}" presName="bgRect" presStyleLbl="bgShp" presStyleIdx="2" presStyleCnt="5"/>
      <dgm:spPr/>
    </dgm:pt>
    <dgm:pt modelId="{6FC26543-6204-4ADE-AB0F-E802F50C2F3D}" type="pres">
      <dgm:prSet presAssocID="{90ED4BE9-2F3A-4F80-9CAA-6F95EE68F21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F792797D-106B-45E7-A96A-75A860790514}" type="pres">
      <dgm:prSet presAssocID="{90ED4BE9-2F3A-4F80-9CAA-6F95EE68F214}" presName="spaceRect" presStyleCnt="0"/>
      <dgm:spPr/>
    </dgm:pt>
    <dgm:pt modelId="{585FEF4C-BAA8-4A09-B6C3-057674FE004B}" type="pres">
      <dgm:prSet presAssocID="{90ED4BE9-2F3A-4F80-9CAA-6F95EE68F214}" presName="parTx" presStyleLbl="revTx" presStyleIdx="2" presStyleCnt="5">
        <dgm:presLayoutVars>
          <dgm:chMax val="0"/>
          <dgm:chPref val="0"/>
        </dgm:presLayoutVars>
      </dgm:prSet>
      <dgm:spPr/>
    </dgm:pt>
    <dgm:pt modelId="{7E417DDC-4B56-2848-85DD-E660FEF42A36}" type="pres">
      <dgm:prSet presAssocID="{E1AECFBE-5237-4CA1-A31E-0E2E771DB466}" presName="sibTrans" presStyleCnt="0"/>
      <dgm:spPr/>
    </dgm:pt>
    <dgm:pt modelId="{9ECED08B-F601-664F-88A8-CCC9E2F0E1CB}" type="pres">
      <dgm:prSet presAssocID="{4CFB7AF7-3D2B-C64A-810D-29D58B527761}" presName="compNode" presStyleCnt="0"/>
      <dgm:spPr/>
    </dgm:pt>
    <dgm:pt modelId="{E3A82823-A1D2-F645-892E-D1332FD6629F}" type="pres">
      <dgm:prSet presAssocID="{4CFB7AF7-3D2B-C64A-810D-29D58B527761}" presName="bgRect" presStyleLbl="bgShp" presStyleIdx="3" presStyleCnt="5"/>
      <dgm:spPr/>
    </dgm:pt>
    <dgm:pt modelId="{B5239DD2-B80A-2344-9B49-BC8CFC79A8ED}" type="pres">
      <dgm:prSet presAssocID="{4CFB7AF7-3D2B-C64A-810D-29D58B527761}" presName="iconRect" presStyleLbl="node1" presStyleIdx="3" presStyleCnt="5"/>
      <dgm:spPr/>
    </dgm:pt>
    <dgm:pt modelId="{0329A852-7F56-A84F-9B2E-AF3895E53C70}" type="pres">
      <dgm:prSet presAssocID="{4CFB7AF7-3D2B-C64A-810D-29D58B527761}" presName="spaceRect" presStyleCnt="0"/>
      <dgm:spPr/>
    </dgm:pt>
    <dgm:pt modelId="{E7CCDCCF-9303-3B41-AED3-10DC1CE6810F}" type="pres">
      <dgm:prSet presAssocID="{4CFB7AF7-3D2B-C64A-810D-29D58B527761}" presName="parTx" presStyleLbl="revTx" presStyleIdx="3" presStyleCnt="5">
        <dgm:presLayoutVars>
          <dgm:chMax val="0"/>
          <dgm:chPref val="0"/>
        </dgm:presLayoutVars>
      </dgm:prSet>
      <dgm:spPr/>
    </dgm:pt>
    <dgm:pt modelId="{B3729164-6E2D-DF49-A32E-2D56DF63734E}" type="pres">
      <dgm:prSet presAssocID="{A4D398EB-53E3-0648-B7DA-B37EFC958508}" presName="sibTrans" presStyleCnt="0"/>
      <dgm:spPr/>
    </dgm:pt>
    <dgm:pt modelId="{C8A00518-DFD6-0A43-9305-387078554D2F}" type="pres">
      <dgm:prSet presAssocID="{9BD60CDD-0237-B54D-845E-236983203E71}" presName="compNode" presStyleCnt="0"/>
      <dgm:spPr/>
    </dgm:pt>
    <dgm:pt modelId="{44A61B59-8F77-E348-B1F9-69CAA2A1035D}" type="pres">
      <dgm:prSet presAssocID="{9BD60CDD-0237-B54D-845E-236983203E71}" presName="bgRect" presStyleLbl="bgShp" presStyleIdx="4" presStyleCnt="5"/>
      <dgm:spPr/>
    </dgm:pt>
    <dgm:pt modelId="{B3162B33-F3E9-764B-A1D4-A38DE04A2CAF}" type="pres">
      <dgm:prSet presAssocID="{9BD60CDD-0237-B54D-845E-236983203E71}" presName="iconRect" presStyleLbl="node1" presStyleIdx="4" presStyleCnt="5"/>
      <dgm:spPr/>
    </dgm:pt>
    <dgm:pt modelId="{463B9460-6D0F-3844-9410-79975E8B3BFC}" type="pres">
      <dgm:prSet presAssocID="{9BD60CDD-0237-B54D-845E-236983203E71}" presName="spaceRect" presStyleCnt="0"/>
      <dgm:spPr/>
    </dgm:pt>
    <dgm:pt modelId="{D0663EAE-223C-904C-9D23-E934D5096F62}" type="pres">
      <dgm:prSet presAssocID="{9BD60CDD-0237-B54D-845E-236983203E7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9A2E519-957D-44F6-862C-70B6973603DC}" type="presOf" srcId="{750B3917-A263-4992-943C-567A3C7CD561}" destId="{DEC99813-F997-494B-860C-D2C05153C4F6}" srcOrd="0" destOrd="0" presId="urn:microsoft.com/office/officeart/2018/2/layout/IconVerticalSolidList"/>
    <dgm:cxn modelId="{057F6472-8746-EC41-BA0D-23A6A9A33EC9}" type="presOf" srcId="{4CFB7AF7-3D2B-C64A-810D-29D58B527761}" destId="{E7CCDCCF-9303-3B41-AED3-10DC1CE6810F}" srcOrd="0" destOrd="0" presId="urn:microsoft.com/office/officeart/2018/2/layout/IconVerticalSolidList"/>
    <dgm:cxn modelId="{7CECFC80-ADD5-5046-AD4D-BA0FB91894EC}" srcId="{750B3917-A263-4992-943C-567A3C7CD561}" destId="{4CFB7AF7-3D2B-C64A-810D-29D58B527761}" srcOrd="3" destOrd="0" parTransId="{F5FD920F-5672-5043-A911-9A6A9B55183E}" sibTransId="{A4D398EB-53E3-0648-B7DA-B37EFC958508}"/>
    <dgm:cxn modelId="{5D9ECB8F-CDB8-47BC-BB27-BD718F39AAB0}" type="presOf" srcId="{08899658-B12D-4344-832D-585E269FDF74}" destId="{6E14E820-5A8D-47DD-931F-5285811A18D2}" srcOrd="0" destOrd="0" presId="urn:microsoft.com/office/officeart/2018/2/layout/IconVerticalSolidList"/>
    <dgm:cxn modelId="{9F2322AF-A36A-4C5C-A1F4-7D7B6E6F2231}" srcId="{750B3917-A263-4992-943C-567A3C7CD561}" destId="{90ED4BE9-2F3A-4F80-9CAA-6F95EE68F214}" srcOrd="2" destOrd="0" parTransId="{04A35691-731F-43D0-8314-25633AC34D32}" sibTransId="{E1AECFBE-5237-4CA1-A31E-0E2E771DB466}"/>
    <dgm:cxn modelId="{FBE3BACB-CBDA-064C-93F0-3444DBD69456}" srcId="{750B3917-A263-4992-943C-567A3C7CD561}" destId="{9BD60CDD-0237-B54D-845E-236983203E71}" srcOrd="4" destOrd="0" parTransId="{A227ABC2-0653-8D47-94C0-EBC94B46C5DF}" sibTransId="{F9225F2B-EB95-3D43-A382-462BBF448A5C}"/>
    <dgm:cxn modelId="{31D34BD2-50ED-724C-A294-1C6630B49D4D}" type="presOf" srcId="{9BD60CDD-0237-B54D-845E-236983203E71}" destId="{D0663EAE-223C-904C-9D23-E934D5096F62}" srcOrd="0" destOrd="0" presId="urn:microsoft.com/office/officeart/2018/2/layout/IconVerticalSolidList"/>
    <dgm:cxn modelId="{1EB1DBD6-D788-42D5-96C8-BABB52CB828F}" type="presOf" srcId="{BBB8ABA6-55E7-46B6-9487-E0CC4D77B0E5}" destId="{A82C2EC1-FF63-4CF0-9EE4-93E7A08FBFF0}" srcOrd="0" destOrd="0" presId="urn:microsoft.com/office/officeart/2018/2/layout/IconVerticalSolidList"/>
    <dgm:cxn modelId="{CC305CDE-A5ED-49D2-8826-279B7B717D04}" srcId="{750B3917-A263-4992-943C-567A3C7CD561}" destId="{08899658-B12D-4344-832D-585E269FDF74}" srcOrd="0" destOrd="0" parTransId="{711EC098-C054-4CC4-84EE-1E0E093AEA88}" sibTransId="{639FB381-AADE-49CB-B12F-EC46A2E2444B}"/>
    <dgm:cxn modelId="{D27076E0-6C0C-4E76-8F94-30A89A6AD6EC}" srcId="{750B3917-A263-4992-943C-567A3C7CD561}" destId="{BBB8ABA6-55E7-46B6-9487-E0CC4D77B0E5}" srcOrd="1" destOrd="0" parTransId="{D5CA0B5F-EE47-4C96-AB42-38E58040549E}" sibTransId="{A909CEC7-03C8-4431-87C5-17188609C329}"/>
    <dgm:cxn modelId="{699509F6-CBAF-4C59-B001-3CA379F6EAAE}" type="presOf" srcId="{90ED4BE9-2F3A-4F80-9CAA-6F95EE68F214}" destId="{585FEF4C-BAA8-4A09-B6C3-057674FE004B}" srcOrd="0" destOrd="0" presId="urn:microsoft.com/office/officeart/2018/2/layout/IconVerticalSolidList"/>
    <dgm:cxn modelId="{3A7E88B6-9579-4B84-AA8F-944183781EE7}" type="presParOf" srcId="{DEC99813-F997-494B-860C-D2C05153C4F6}" destId="{CA48B154-0B07-4821-A1CB-7100EFB53128}" srcOrd="0" destOrd="0" presId="urn:microsoft.com/office/officeart/2018/2/layout/IconVerticalSolidList"/>
    <dgm:cxn modelId="{5AF3FFB9-3600-4475-8DB3-5BFD44FBBAC0}" type="presParOf" srcId="{CA48B154-0B07-4821-A1CB-7100EFB53128}" destId="{73B39E77-4D89-4587-9497-0DBDBE1EFB7B}" srcOrd="0" destOrd="0" presId="urn:microsoft.com/office/officeart/2018/2/layout/IconVerticalSolidList"/>
    <dgm:cxn modelId="{617E5458-28F4-4326-97C5-393B8AAC124C}" type="presParOf" srcId="{CA48B154-0B07-4821-A1CB-7100EFB53128}" destId="{17967427-1DA4-4147-89BB-175C16459469}" srcOrd="1" destOrd="0" presId="urn:microsoft.com/office/officeart/2018/2/layout/IconVerticalSolidList"/>
    <dgm:cxn modelId="{42FA9EF5-F7C7-48B8-89C5-0D72799F4CE4}" type="presParOf" srcId="{CA48B154-0B07-4821-A1CB-7100EFB53128}" destId="{B1A40B37-0D07-414E-9613-24C4487E3F00}" srcOrd="2" destOrd="0" presId="urn:microsoft.com/office/officeart/2018/2/layout/IconVerticalSolidList"/>
    <dgm:cxn modelId="{A3DBADE5-C6A9-4527-9683-747DDF45DB47}" type="presParOf" srcId="{CA48B154-0B07-4821-A1CB-7100EFB53128}" destId="{6E14E820-5A8D-47DD-931F-5285811A18D2}" srcOrd="3" destOrd="0" presId="urn:microsoft.com/office/officeart/2018/2/layout/IconVerticalSolidList"/>
    <dgm:cxn modelId="{325011F2-F619-4E5C-A37E-69667F0E4E87}" type="presParOf" srcId="{DEC99813-F997-494B-860C-D2C05153C4F6}" destId="{727453A2-DCA2-492B-80B2-EE97F9FEE2DF}" srcOrd="1" destOrd="0" presId="urn:microsoft.com/office/officeart/2018/2/layout/IconVerticalSolidList"/>
    <dgm:cxn modelId="{98D77654-3199-4587-8C04-7F2802BF4D65}" type="presParOf" srcId="{DEC99813-F997-494B-860C-D2C05153C4F6}" destId="{7B10AFCD-AAA1-4CEC-9A6D-933B329ED724}" srcOrd="2" destOrd="0" presId="urn:microsoft.com/office/officeart/2018/2/layout/IconVerticalSolidList"/>
    <dgm:cxn modelId="{44239EDF-F9D4-479D-8E24-3921384CB618}" type="presParOf" srcId="{7B10AFCD-AAA1-4CEC-9A6D-933B329ED724}" destId="{8BF4AB4F-E09E-46EB-85E5-D3ED97874568}" srcOrd="0" destOrd="0" presId="urn:microsoft.com/office/officeart/2018/2/layout/IconVerticalSolidList"/>
    <dgm:cxn modelId="{6B79E98E-0B9C-4D62-9347-8A66E20FA0C7}" type="presParOf" srcId="{7B10AFCD-AAA1-4CEC-9A6D-933B329ED724}" destId="{F801FC96-0E11-4D61-99EB-2D806AF72674}" srcOrd="1" destOrd="0" presId="urn:microsoft.com/office/officeart/2018/2/layout/IconVerticalSolidList"/>
    <dgm:cxn modelId="{D154F4C3-0C2D-4452-8500-C565F0926FA9}" type="presParOf" srcId="{7B10AFCD-AAA1-4CEC-9A6D-933B329ED724}" destId="{4204216F-5712-466A-B007-B7DD900852E7}" srcOrd="2" destOrd="0" presId="urn:microsoft.com/office/officeart/2018/2/layout/IconVerticalSolidList"/>
    <dgm:cxn modelId="{D7BF3D2B-57F3-4225-A254-41DD5E8A68EE}" type="presParOf" srcId="{7B10AFCD-AAA1-4CEC-9A6D-933B329ED724}" destId="{A82C2EC1-FF63-4CF0-9EE4-93E7A08FBFF0}" srcOrd="3" destOrd="0" presId="urn:microsoft.com/office/officeart/2018/2/layout/IconVerticalSolidList"/>
    <dgm:cxn modelId="{886E3FEC-7CF0-41F3-9A41-B6C3A86C55A6}" type="presParOf" srcId="{DEC99813-F997-494B-860C-D2C05153C4F6}" destId="{AFE845B6-138B-4313-B4E9-755349194D56}" srcOrd="3" destOrd="0" presId="urn:microsoft.com/office/officeart/2018/2/layout/IconVerticalSolidList"/>
    <dgm:cxn modelId="{0F5759EE-A612-4A12-BB7D-FEFB4484C9C8}" type="presParOf" srcId="{DEC99813-F997-494B-860C-D2C05153C4F6}" destId="{F084AE3C-001C-4009-8A9F-CB24B07FAB9F}" srcOrd="4" destOrd="0" presId="urn:microsoft.com/office/officeart/2018/2/layout/IconVerticalSolidList"/>
    <dgm:cxn modelId="{484F5158-7EED-4615-B8B9-C6FAFEB661F1}" type="presParOf" srcId="{F084AE3C-001C-4009-8A9F-CB24B07FAB9F}" destId="{EF574262-D79B-4C4E-A051-FA85C48D4FD8}" srcOrd="0" destOrd="0" presId="urn:microsoft.com/office/officeart/2018/2/layout/IconVerticalSolidList"/>
    <dgm:cxn modelId="{2B38A42E-36FD-4D88-A2DC-978798CDECB4}" type="presParOf" srcId="{F084AE3C-001C-4009-8A9F-CB24B07FAB9F}" destId="{6FC26543-6204-4ADE-AB0F-E802F50C2F3D}" srcOrd="1" destOrd="0" presId="urn:microsoft.com/office/officeart/2018/2/layout/IconVerticalSolidList"/>
    <dgm:cxn modelId="{0296295C-C6AC-4C91-8F5F-3162A935CB6F}" type="presParOf" srcId="{F084AE3C-001C-4009-8A9F-CB24B07FAB9F}" destId="{F792797D-106B-45E7-A96A-75A860790514}" srcOrd="2" destOrd="0" presId="urn:microsoft.com/office/officeart/2018/2/layout/IconVerticalSolidList"/>
    <dgm:cxn modelId="{C916954D-5C21-4AA8-B2CF-6383C142358F}" type="presParOf" srcId="{F084AE3C-001C-4009-8A9F-CB24B07FAB9F}" destId="{585FEF4C-BAA8-4A09-B6C3-057674FE004B}" srcOrd="3" destOrd="0" presId="urn:microsoft.com/office/officeart/2018/2/layout/IconVerticalSolidList"/>
    <dgm:cxn modelId="{02B64FBF-7FAE-684C-ABD0-002FA4B2F551}" type="presParOf" srcId="{DEC99813-F997-494B-860C-D2C05153C4F6}" destId="{7E417DDC-4B56-2848-85DD-E660FEF42A36}" srcOrd="5" destOrd="0" presId="urn:microsoft.com/office/officeart/2018/2/layout/IconVerticalSolidList"/>
    <dgm:cxn modelId="{563B6984-83E2-FF48-AA8A-74F2C782410E}" type="presParOf" srcId="{DEC99813-F997-494B-860C-D2C05153C4F6}" destId="{9ECED08B-F601-664F-88A8-CCC9E2F0E1CB}" srcOrd="6" destOrd="0" presId="urn:microsoft.com/office/officeart/2018/2/layout/IconVerticalSolidList"/>
    <dgm:cxn modelId="{C2B88B3C-D575-C540-BEB0-FEB0B5E6878E}" type="presParOf" srcId="{9ECED08B-F601-664F-88A8-CCC9E2F0E1CB}" destId="{E3A82823-A1D2-F645-892E-D1332FD6629F}" srcOrd="0" destOrd="0" presId="urn:microsoft.com/office/officeart/2018/2/layout/IconVerticalSolidList"/>
    <dgm:cxn modelId="{FF7B5BC7-BFD5-5740-9011-3064B4D2EBCB}" type="presParOf" srcId="{9ECED08B-F601-664F-88A8-CCC9E2F0E1CB}" destId="{B5239DD2-B80A-2344-9B49-BC8CFC79A8ED}" srcOrd="1" destOrd="0" presId="urn:microsoft.com/office/officeart/2018/2/layout/IconVerticalSolidList"/>
    <dgm:cxn modelId="{E67E09DA-D75E-874A-BAF3-06F4FBE21E6D}" type="presParOf" srcId="{9ECED08B-F601-664F-88A8-CCC9E2F0E1CB}" destId="{0329A852-7F56-A84F-9B2E-AF3895E53C70}" srcOrd="2" destOrd="0" presId="urn:microsoft.com/office/officeart/2018/2/layout/IconVerticalSolidList"/>
    <dgm:cxn modelId="{3712DA86-0A26-7B44-9438-59281D2902EB}" type="presParOf" srcId="{9ECED08B-F601-664F-88A8-CCC9E2F0E1CB}" destId="{E7CCDCCF-9303-3B41-AED3-10DC1CE6810F}" srcOrd="3" destOrd="0" presId="urn:microsoft.com/office/officeart/2018/2/layout/IconVerticalSolidList"/>
    <dgm:cxn modelId="{8F06F952-1F04-454A-BC2E-8805D0708FE6}" type="presParOf" srcId="{DEC99813-F997-494B-860C-D2C05153C4F6}" destId="{B3729164-6E2D-DF49-A32E-2D56DF63734E}" srcOrd="7" destOrd="0" presId="urn:microsoft.com/office/officeart/2018/2/layout/IconVerticalSolidList"/>
    <dgm:cxn modelId="{D58420E1-85D8-3F40-BDF6-1E59BBA4C8F1}" type="presParOf" srcId="{DEC99813-F997-494B-860C-D2C05153C4F6}" destId="{C8A00518-DFD6-0A43-9305-387078554D2F}" srcOrd="8" destOrd="0" presId="urn:microsoft.com/office/officeart/2018/2/layout/IconVerticalSolidList"/>
    <dgm:cxn modelId="{76BE6FAA-3A3C-CD4D-A6DC-AD23E0AEA050}" type="presParOf" srcId="{C8A00518-DFD6-0A43-9305-387078554D2F}" destId="{44A61B59-8F77-E348-B1F9-69CAA2A1035D}" srcOrd="0" destOrd="0" presId="urn:microsoft.com/office/officeart/2018/2/layout/IconVerticalSolidList"/>
    <dgm:cxn modelId="{7E038263-4335-D148-AD21-CBDB5651F7BE}" type="presParOf" srcId="{C8A00518-DFD6-0A43-9305-387078554D2F}" destId="{B3162B33-F3E9-764B-A1D4-A38DE04A2CAF}" srcOrd="1" destOrd="0" presId="urn:microsoft.com/office/officeart/2018/2/layout/IconVerticalSolidList"/>
    <dgm:cxn modelId="{CBE9D8F6-2D36-FF45-B071-00FD23303959}" type="presParOf" srcId="{C8A00518-DFD6-0A43-9305-387078554D2F}" destId="{463B9460-6D0F-3844-9410-79975E8B3BFC}" srcOrd="2" destOrd="0" presId="urn:microsoft.com/office/officeart/2018/2/layout/IconVerticalSolidList"/>
    <dgm:cxn modelId="{A2897B02-44FD-1249-BBAF-1649A1E23899}" type="presParOf" srcId="{C8A00518-DFD6-0A43-9305-387078554D2F}" destId="{D0663EAE-223C-904C-9D23-E934D5096F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0B3917-A263-4992-943C-567A3C7CD56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899658-B12D-4344-832D-585E269FDF7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Data preparation for fine-tuning would be time-consuming and complex.</a:t>
          </a:r>
          <a:endParaRPr lang="en-US" b="1"/>
        </a:p>
      </dgm:t>
    </dgm:pt>
    <dgm:pt modelId="{711EC098-C054-4CC4-84EE-1E0E093AEA88}" type="parTrans" cxnId="{CC305CDE-A5ED-49D2-8826-279B7B717D04}">
      <dgm:prSet/>
      <dgm:spPr/>
      <dgm:t>
        <a:bodyPr/>
        <a:lstStyle/>
        <a:p>
          <a:endParaRPr lang="en-US"/>
        </a:p>
      </dgm:t>
    </dgm:pt>
    <dgm:pt modelId="{639FB381-AADE-49CB-B12F-EC46A2E2444B}" type="sibTrans" cxnId="{CC305CDE-A5ED-49D2-8826-279B7B717D04}">
      <dgm:prSet/>
      <dgm:spPr/>
      <dgm:t>
        <a:bodyPr/>
        <a:lstStyle/>
        <a:p>
          <a:endParaRPr lang="en-US"/>
        </a:p>
      </dgm:t>
    </dgm:pt>
    <dgm:pt modelId="{BBB8ABA6-55E7-46B6-9487-E0CC4D77B0E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Would be difficult to maintain and update the fine-tuned model as </a:t>
          </a:r>
          <a:r>
            <a:rPr lang="en-GB" b="1" i="0" err="1"/>
            <a:t>dbt</a:t>
          </a:r>
          <a:r>
            <a:rPr lang="en-GB" b="1" i="0"/>
            <a:t> queries evolve. (Overfitting and loss of interpretability)</a:t>
          </a:r>
          <a:endParaRPr lang="en-US" b="1"/>
        </a:p>
      </dgm:t>
    </dgm:pt>
    <dgm:pt modelId="{A909CEC7-03C8-4431-87C5-17188609C329}" type="sibTrans" cxnId="{D27076E0-6C0C-4E76-8F94-30A89A6AD6EC}">
      <dgm:prSet/>
      <dgm:spPr/>
      <dgm:t>
        <a:bodyPr/>
        <a:lstStyle/>
        <a:p>
          <a:endParaRPr lang="en-US"/>
        </a:p>
      </dgm:t>
    </dgm:pt>
    <dgm:pt modelId="{D5CA0B5F-EE47-4C96-AB42-38E58040549E}" type="parTrans" cxnId="{D27076E0-6C0C-4E76-8F94-30A89A6AD6EC}">
      <dgm:prSet/>
      <dgm:spPr/>
      <dgm:t>
        <a:bodyPr/>
        <a:lstStyle/>
        <a:p>
          <a:endParaRPr lang="en-US"/>
        </a:p>
      </dgm:t>
    </dgm:pt>
    <dgm:pt modelId="{DEC99813-F997-494B-860C-D2C05153C4F6}" type="pres">
      <dgm:prSet presAssocID="{750B3917-A263-4992-943C-567A3C7CD561}" presName="root" presStyleCnt="0">
        <dgm:presLayoutVars>
          <dgm:dir/>
          <dgm:resizeHandles val="exact"/>
        </dgm:presLayoutVars>
      </dgm:prSet>
      <dgm:spPr/>
    </dgm:pt>
    <dgm:pt modelId="{CA48B154-0B07-4821-A1CB-7100EFB53128}" type="pres">
      <dgm:prSet presAssocID="{08899658-B12D-4344-832D-585E269FDF74}" presName="compNode" presStyleCnt="0"/>
      <dgm:spPr/>
    </dgm:pt>
    <dgm:pt modelId="{73B39E77-4D89-4587-9497-0DBDBE1EFB7B}" type="pres">
      <dgm:prSet presAssocID="{08899658-B12D-4344-832D-585E269FDF74}" presName="bgRect" presStyleLbl="bgShp" presStyleIdx="0" presStyleCnt="2"/>
      <dgm:spPr/>
    </dgm:pt>
    <dgm:pt modelId="{17967427-1DA4-4147-89BB-175C16459469}" type="pres">
      <dgm:prSet presAssocID="{08899658-B12D-4344-832D-585E269FDF7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B1A40B37-0D07-414E-9613-24C4487E3F00}" type="pres">
      <dgm:prSet presAssocID="{08899658-B12D-4344-832D-585E269FDF74}" presName="spaceRect" presStyleCnt="0"/>
      <dgm:spPr/>
    </dgm:pt>
    <dgm:pt modelId="{6E14E820-5A8D-47DD-931F-5285811A18D2}" type="pres">
      <dgm:prSet presAssocID="{08899658-B12D-4344-832D-585E269FDF74}" presName="parTx" presStyleLbl="revTx" presStyleIdx="0" presStyleCnt="2">
        <dgm:presLayoutVars>
          <dgm:chMax val="0"/>
          <dgm:chPref val="0"/>
        </dgm:presLayoutVars>
      </dgm:prSet>
      <dgm:spPr/>
    </dgm:pt>
    <dgm:pt modelId="{727453A2-DCA2-492B-80B2-EE97F9FEE2DF}" type="pres">
      <dgm:prSet presAssocID="{639FB381-AADE-49CB-B12F-EC46A2E2444B}" presName="sibTrans" presStyleCnt="0"/>
      <dgm:spPr/>
    </dgm:pt>
    <dgm:pt modelId="{7B10AFCD-AAA1-4CEC-9A6D-933B329ED724}" type="pres">
      <dgm:prSet presAssocID="{BBB8ABA6-55E7-46B6-9487-E0CC4D77B0E5}" presName="compNode" presStyleCnt="0"/>
      <dgm:spPr/>
    </dgm:pt>
    <dgm:pt modelId="{8BF4AB4F-E09E-46EB-85E5-D3ED97874568}" type="pres">
      <dgm:prSet presAssocID="{BBB8ABA6-55E7-46B6-9487-E0CC4D77B0E5}" presName="bgRect" presStyleLbl="bgShp" presStyleIdx="1" presStyleCnt="2"/>
      <dgm:spPr/>
    </dgm:pt>
    <dgm:pt modelId="{F801FC96-0E11-4D61-99EB-2D806AF72674}" type="pres">
      <dgm:prSet presAssocID="{BBB8ABA6-55E7-46B6-9487-E0CC4D77B0E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204216F-5712-466A-B007-B7DD900852E7}" type="pres">
      <dgm:prSet presAssocID="{BBB8ABA6-55E7-46B6-9487-E0CC4D77B0E5}" presName="spaceRect" presStyleCnt="0"/>
      <dgm:spPr/>
    </dgm:pt>
    <dgm:pt modelId="{A82C2EC1-FF63-4CF0-9EE4-93E7A08FBFF0}" type="pres">
      <dgm:prSet presAssocID="{BBB8ABA6-55E7-46B6-9487-E0CC4D77B0E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9A2E519-957D-44F6-862C-70B6973603DC}" type="presOf" srcId="{750B3917-A263-4992-943C-567A3C7CD561}" destId="{DEC99813-F997-494B-860C-D2C05153C4F6}" srcOrd="0" destOrd="0" presId="urn:microsoft.com/office/officeart/2018/2/layout/IconVerticalSolidList"/>
    <dgm:cxn modelId="{5D9ECB8F-CDB8-47BC-BB27-BD718F39AAB0}" type="presOf" srcId="{08899658-B12D-4344-832D-585E269FDF74}" destId="{6E14E820-5A8D-47DD-931F-5285811A18D2}" srcOrd="0" destOrd="0" presId="urn:microsoft.com/office/officeart/2018/2/layout/IconVerticalSolidList"/>
    <dgm:cxn modelId="{1EB1DBD6-D788-42D5-96C8-BABB52CB828F}" type="presOf" srcId="{BBB8ABA6-55E7-46B6-9487-E0CC4D77B0E5}" destId="{A82C2EC1-FF63-4CF0-9EE4-93E7A08FBFF0}" srcOrd="0" destOrd="0" presId="urn:microsoft.com/office/officeart/2018/2/layout/IconVerticalSolidList"/>
    <dgm:cxn modelId="{CC305CDE-A5ED-49D2-8826-279B7B717D04}" srcId="{750B3917-A263-4992-943C-567A3C7CD561}" destId="{08899658-B12D-4344-832D-585E269FDF74}" srcOrd="0" destOrd="0" parTransId="{711EC098-C054-4CC4-84EE-1E0E093AEA88}" sibTransId="{639FB381-AADE-49CB-B12F-EC46A2E2444B}"/>
    <dgm:cxn modelId="{D27076E0-6C0C-4E76-8F94-30A89A6AD6EC}" srcId="{750B3917-A263-4992-943C-567A3C7CD561}" destId="{BBB8ABA6-55E7-46B6-9487-E0CC4D77B0E5}" srcOrd="1" destOrd="0" parTransId="{D5CA0B5F-EE47-4C96-AB42-38E58040549E}" sibTransId="{A909CEC7-03C8-4431-87C5-17188609C329}"/>
    <dgm:cxn modelId="{3A7E88B6-9579-4B84-AA8F-944183781EE7}" type="presParOf" srcId="{DEC99813-F997-494B-860C-D2C05153C4F6}" destId="{CA48B154-0B07-4821-A1CB-7100EFB53128}" srcOrd="0" destOrd="0" presId="urn:microsoft.com/office/officeart/2018/2/layout/IconVerticalSolidList"/>
    <dgm:cxn modelId="{5AF3FFB9-3600-4475-8DB3-5BFD44FBBAC0}" type="presParOf" srcId="{CA48B154-0B07-4821-A1CB-7100EFB53128}" destId="{73B39E77-4D89-4587-9497-0DBDBE1EFB7B}" srcOrd="0" destOrd="0" presId="urn:microsoft.com/office/officeart/2018/2/layout/IconVerticalSolidList"/>
    <dgm:cxn modelId="{617E5458-28F4-4326-97C5-393B8AAC124C}" type="presParOf" srcId="{CA48B154-0B07-4821-A1CB-7100EFB53128}" destId="{17967427-1DA4-4147-89BB-175C16459469}" srcOrd="1" destOrd="0" presId="urn:microsoft.com/office/officeart/2018/2/layout/IconVerticalSolidList"/>
    <dgm:cxn modelId="{42FA9EF5-F7C7-48B8-89C5-0D72799F4CE4}" type="presParOf" srcId="{CA48B154-0B07-4821-A1CB-7100EFB53128}" destId="{B1A40B37-0D07-414E-9613-24C4487E3F00}" srcOrd="2" destOrd="0" presId="urn:microsoft.com/office/officeart/2018/2/layout/IconVerticalSolidList"/>
    <dgm:cxn modelId="{A3DBADE5-C6A9-4527-9683-747DDF45DB47}" type="presParOf" srcId="{CA48B154-0B07-4821-A1CB-7100EFB53128}" destId="{6E14E820-5A8D-47DD-931F-5285811A18D2}" srcOrd="3" destOrd="0" presId="urn:microsoft.com/office/officeart/2018/2/layout/IconVerticalSolidList"/>
    <dgm:cxn modelId="{325011F2-F619-4E5C-A37E-69667F0E4E87}" type="presParOf" srcId="{DEC99813-F997-494B-860C-D2C05153C4F6}" destId="{727453A2-DCA2-492B-80B2-EE97F9FEE2DF}" srcOrd="1" destOrd="0" presId="urn:microsoft.com/office/officeart/2018/2/layout/IconVerticalSolidList"/>
    <dgm:cxn modelId="{98D77654-3199-4587-8C04-7F2802BF4D65}" type="presParOf" srcId="{DEC99813-F997-494B-860C-D2C05153C4F6}" destId="{7B10AFCD-AAA1-4CEC-9A6D-933B329ED724}" srcOrd="2" destOrd="0" presId="urn:microsoft.com/office/officeart/2018/2/layout/IconVerticalSolidList"/>
    <dgm:cxn modelId="{44239EDF-F9D4-479D-8E24-3921384CB618}" type="presParOf" srcId="{7B10AFCD-AAA1-4CEC-9A6D-933B329ED724}" destId="{8BF4AB4F-E09E-46EB-85E5-D3ED97874568}" srcOrd="0" destOrd="0" presId="urn:microsoft.com/office/officeart/2018/2/layout/IconVerticalSolidList"/>
    <dgm:cxn modelId="{6B79E98E-0B9C-4D62-9347-8A66E20FA0C7}" type="presParOf" srcId="{7B10AFCD-AAA1-4CEC-9A6D-933B329ED724}" destId="{F801FC96-0E11-4D61-99EB-2D806AF72674}" srcOrd="1" destOrd="0" presId="urn:microsoft.com/office/officeart/2018/2/layout/IconVerticalSolidList"/>
    <dgm:cxn modelId="{D154F4C3-0C2D-4452-8500-C565F0926FA9}" type="presParOf" srcId="{7B10AFCD-AAA1-4CEC-9A6D-933B329ED724}" destId="{4204216F-5712-466A-B007-B7DD900852E7}" srcOrd="2" destOrd="0" presId="urn:microsoft.com/office/officeart/2018/2/layout/IconVerticalSolidList"/>
    <dgm:cxn modelId="{D7BF3D2B-57F3-4225-A254-41DD5E8A68EE}" type="presParOf" srcId="{7B10AFCD-AAA1-4CEC-9A6D-933B329ED724}" destId="{A82C2EC1-FF63-4CF0-9EE4-93E7A08FBF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465374-C367-4229-A286-8865ED2B182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F47227-3484-4379-9D05-DBA95C70C233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Realization for approach 2</a:t>
          </a:r>
        </a:p>
      </dgm:t>
    </dgm:pt>
    <dgm:pt modelId="{8994EEE5-B147-4ECD-8146-657FFDCD95D2}" type="parTrans" cxnId="{9EE70C7D-35BD-4645-BD5D-B21C3CE8FF69}">
      <dgm:prSet/>
      <dgm:spPr/>
      <dgm:t>
        <a:bodyPr/>
        <a:lstStyle/>
        <a:p>
          <a:endParaRPr lang="en-US"/>
        </a:p>
      </dgm:t>
    </dgm:pt>
    <dgm:pt modelId="{1358BD59-111D-4E5E-8A81-8F53E0133486}" type="sibTrans" cxnId="{9EE70C7D-35BD-4645-BD5D-B21C3CE8FF69}">
      <dgm:prSet/>
      <dgm:spPr/>
      <dgm:t>
        <a:bodyPr/>
        <a:lstStyle/>
        <a:p>
          <a:endParaRPr lang="en-US"/>
        </a:p>
      </dgm:t>
    </dgm:pt>
    <dgm:pt modelId="{92176E4A-15A2-4B9B-8711-D99CF850D049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Realization for approach 3</a:t>
          </a:r>
        </a:p>
      </dgm:t>
    </dgm:pt>
    <dgm:pt modelId="{C7722ADD-9DA8-4FE4-A100-95B913C10EB9}" type="parTrans" cxnId="{FC85E5B7-B954-4A38-8A25-F0129DF2CB7E}">
      <dgm:prSet/>
      <dgm:spPr/>
      <dgm:t>
        <a:bodyPr/>
        <a:lstStyle/>
        <a:p>
          <a:endParaRPr lang="en-US"/>
        </a:p>
      </dgm:t>
    </dgm:pt>
    <dgm:pt modelId="{7354A4CB-423C-48A1-962B-4AC27C01A85E}" type="sibTrans" cxnId="{FC85E5B7-B954-4A38-8A25-F0129DF2CB7E}">
      <dgm:prSet/>
      <dgm:spPr/>
      <dgm:t>
        <a:bodyPr/>
        <a:lstStyle/>
        <a:p>
          <a:endParaRPr lang="en-US"/>
        </a:p>
      </dgm:t>
    </dgm:pt>
    <dgm:pt modelId="{76B65524-E1C0-4D70-A526-2853BB4058D0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Fine tune LLM for approach 3</a:t>
          </a:r>
        </a:p>
      </dgm:t>
    </dgm:pt>
    <dgm:pt modelId="{B2F704E7-0C53-46F9-AC70-EB3E62456148}" type="parTrans" cxnId="{2EE4D697-8C1E-4E64-85E8-B2FD98A58692}">
      <dgm:prSet/>
      <dgm:spPr/>
      <dgm:t>
        <a:bodyPr/>
        <a:lstStyle/>
        <a:p>
          <a:endParaRPr lang="en-US"/>
        </a:p>
      </dgm:t>
    </dgm:pt>
    <dgm:pt modelId="{86D55DAA-C05E-4D52-901F-597B4C24B135}" type="sibTrans" cxnId="{2EE4D697-8C1E-4E64-85E8-B2FD98A58692}">
      <dgm:prSet/>
      <dgm:spPr/>
      <dgm:t>
        <a:bodyPr/>
        <a:lstStyle/>
        <a:p>
          <a:endParaRPr lang="en-US"/>
        </a:p>
      </dgm:t>
    </dgm:pt>
    <dgm:pt modelId="{3C8B3669-99ED-48BA-AF83-737000CF9145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Generate context when </a:t>
          </a:r>
          <a:r>
            <a:rPr lang="en-US" dirty="0" err="1"/>
            <a:t>quering</a:t>
          </a:r>
          <a:r>
            <a:rPr lang="en-US" dirty="0"/>
            <a:t> vector DB</a:t>
          </a:r>
        </a:p>
      </dgm:t>
    </dgm:pt>
    <dgm:pt modelId="{571D853D-7866-41B5-B94D-8E973A365E3C}" type="parTrans" cxnId="{72957D96-5A3B-4DD7-B0B5-45B4C4EC7EC4}">
      <dgm:prSet/>
      <dgm:spPr/>
      <dgm:t>
        <a:bodyPr/>
        <a:lstStyle/>
        <a:p>
          <a:endParaRPr lang="en-US"/>
        </a:p>
      </dgm:t>
    </dgm:pt>
    <dgm:pt modelId="{C73040E4-61E8-41BC-A092-4BF53A43F0F3}" type="sibTrans" cxnId="{72957D96-5A3B-4DD7-B0B5-45B4C4EC7EC4}">
      <dgm:prSet/>
      <dgm:spPr/>
      <dgm:t>
        <a:bodyPr/>
        <a:lstStyle/>
        <a:p>
          <a:endParaRPr lang="en-US"/>
        </a:p>
      </dgm:t>
    </dgm:pt>
    <dgm:pt modelId="{65C73CA8-D284-4974-98E5-6331C719F95E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Make </a:t>
          </a:r>
          <a:r>
            <a:rPr lang="en-US" dirty="0" err="1"/>
            <a:t>powerpoint</a:t>
          </a:r>
          <a:r>
            <a:rPr lang="en-US" dirty="0"/>
            <a:t> about the report</a:t>
          </a:r>
        </a:p>
      </dgm:t>
    </dgm:pt>
    <dgm:pt modelId="{ABB42469-1558-401D-A28A-F6041BB75C03}" type="parTrans" cxnId="{B0FEFB1C-A7B3-42FA-A692-B757C889EBF2}">
      <dgm:prSet/>
      <dgm:spPr/>
      <dgm:t>
        <a:bodyPr/>
        <a:lstStyle/>
        <a:p>
          <a:endParaRPr lang="en-US"/>
        </a:p>
      </dgm:t>
    </dgm:pt>
    <dgm:pt modelId="{799B1211-1809-4150-B077-EFBEC1449AC8}" type="sibTrans" cxnId="{B0FEFB1C-A7B3-42FA-A692-B757C889EBF2}">
      <dgm:prSet/>
      <dgm:spPr/>
      <dgm:t>
        <a:bodyPr/>
        <a:lstStyle/>
        <a:p>
          <a:endParaRPr lang="en-US"/>
        </a:p>
      </dgm:t>
    </dgm:pt>
    <dgm:pt modelId="{F6C968F3-8392-4969-B805-18E86647C4D1}">
      <dgm:prSet/>
      <dgm:spPr/>
      <dgm:t>
        <a:bodyPr/>
        <a:lstStyle/>
        <a:p>
          <a:r>
            <a:rPr lang="en-US" dirty="0"/>
            <a:t>Finish cleaning and organizing report </a:t>
          </a:r>
        </a:p>
      </dgm:t>
    </dgm:pt>
    <dgm:pt modelId="{496CDB4D-544B-4CE6-9935-7F3A56A9EC6D}" type="parTrans" cxnId="{F8FDE5B1-DC00-47FF-B2E1-0646D0CF1E99}">
      <dgm:prSet/>
      <dgm:spPr/>
      <dgm:t>
        <a:bodyPr/>
        <a:lstStyle/>
        <a:p>
          <a:endParaRPr lang="en-US"/>
        </a:p>
      </dgm:t>
    </dgm:pt>
    <dgm:pt modelId="{B683B978-F949-49C8-9A7D-13950E15C27C}" type="sibTrans" cxnId="{F8FDE5B1-DC00-47FF-B2E1-0646D0CF1E99}">
      <dgm:prSet/>
      <dgm:spPr/>
      <dgm:t>
        <a:bodyPr/>
        <a:lstStyle/>
        <a:p>
          <a:endParaRPr lang="en-US"/>
        </a:p>
      </dgm:t>
    </dgm:pt>
    <dgm:pt modelId="{1BEDCC8A-4CF4-479B-8B9B-19C462830BF1}">
      <dgm:prSet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dirty="0"/>
            <a:t>Deploy inference endpoint for approach 1</a:t>
          </a:r>
        </a:p>
      </dgm:t>
    </dgm:pt>
    <dgm:pt modelId="{00D2D419-9CEA-4420-A4C1-FF904557D661}" type="parTrans" cxnId="{1E685B72-A97C-41A2-98D4-ED2F18EAC4C8}">
      <dgm:prSet/>
      <dgm:spPr/>
      <dgm:t>
        <a:bodyPr/>
        <a:lstStyle/>
        <a:p>
          <a:endParaRPr lang="en-US"/>
        </a:p>
      </dgm:t>
    </dgm:pt>
    <dgm:pt modelId="{5352AFFF-5142-404F-9441-F18B16214014}" type="sibTrans" cxnId="{1E685B72-A97C-41A2-98D4-ED2F18EAC4C8}">
      <dgm:prSet/>
      <dgm:spPr/>
      <dgm:t>
        <a:bodyPr/>
        <a:lstStyle/>
        <a:p>
          <a:endParaRPr lang="en-US"/>
        </a:p>
      </dgm:t>
    </dgm:pt>
    <dgm:pt modelId="{015ED78F-0F6D-E64A-87A8-DD30B15DD784}" type="pres">
      <dgm:prSet presAssocID="{13465374-C367-4229-A286-8865ED2B1820}" presName="Name0" presStyleCnt="0">
        <dgm:presLayoutVars>
          <dgm:dir/>
          <dgm:resizeHandles val="exact"/>
        </dgm:presLayoutVars>
      </dgm:prSet>
      <dgm:spPr/>
    </dgm:pt>
    <dgm:pt modelId="{708A7A40-19C5-FE4A-95FC-20B83836AC32}" type="pres">
      <dgm:prSet presAssocID="{3AF47227-3484-4379-9D05-DBA95C70C233}" presName="node" presStyleLbl="node1" presStyleIdx="0" presStyleCnt="7">
        <dgm:presLayoutVars>
          <dgm:bulletEnabled val="1"/>
        </dgm:presLayoutVars>
      </dgm:prSet>
      <dgm:spPr/>
    </dgm:pt>
    <dgm:pt modelId="{494BA8B9-E326-B243-9F02-4A57CCEA181F}" type="pres">
      <dgm:prSet presAssocID="{1358BD59-111D-4E5E-8A81-8F53E0133486}" presName="sibTrans" presStyleLbl="sibTrans1D1" presStyleIdx="0" presStyleCnt="6"/>
      <dgm:spPr/>
    </dgm:pt>
    <dgm:pt modelId="{EA1B11A7-2543-CF4E-B7CD-89CF7B927566}" type="pres">
      <dgm:prSet presAssocID="{1358BD59-111D-4E5E-8A81-8F53E0133486}" presName="connectorText" presStyleLbl="sibTrans1D1" presStyleIdx="0" presStyleCnt="6"/>
      <dgm:spPr/>
    </dgm:pt>
    <dgm:pt modelId="{A9FD93B9-2E84-1248-90CB-774A165E6D8E}" type="pres">
      <dgm:prSet presAssocID="{92176E4A-15A2-4B9B-8711-D99CF850D049}" presName="node" presStyleLbl="node1" presStyleIdx="1" presStyleCnt="7">
        <dgm:presLayoutVars>
          <dgm:bulletEnabled val="1"/>
        </dgm:presLayoutVars>
      </dgm:prSet>
      <dgm:spPr/>
    </dgm:pt>
    <dgm:pt modelId="{920A65D3-4DA5-7142-89FE-D1F1472D7613}" type="pres">
      <dgm:prSet presAssocID="{7354A4CB-423C-48A1-962B-4AC27C01A85E}" presName="sibTrans" presStyleLbl="sibTrans1D1" presStyleIdx="1" presStyleCnt="6"/>
      <dgm:spPr/>
    </dgm:pt>
    <dgm:pt modelId="{F14A33B4-96BF-794F-B35C-B97387E54D23}" type="pres">
      <dgm:prSet presAssocID="{7354A4CB-423C-48A1-962B-4AC27C01A85E}" presName="connectorText" presStyleLbl="sibTrans1D1" presStyleIdx="1" presStyleCnt="6"/>
      <dgm:spPr/>
    </dgm:pt>
    <dgm:pt modelId="{BBF461C9-7B40-D447-A030-8B79BA7200B9}" type="pres">
      <dgm:prSet presAssocID="{3C8B3669-99ED-48BA-AF83-737000CF9145}" presName="node" presStyleLbl="node1" presStyleIdx="2" presStyleCnt="7">
        <dgm:presLayoutVars>
          <dgm:bulletEnabled val="1"/>
        </dgm:presLayoutVars>
      </dgm:prSet>
      <dgm:spPr/>
    </dgm:pt>
    <dgm:pt modelId="{3373C320-9030-A542-92CC-DED89BBC1543}" type="pres">
      <dgm:prSet presAssocID="{C73040E4-61E8-41BC-A092-4BF53A43F0F3}" presName="sibTrans" presStyleLbl="sibTrans1D1" presStyleIdx="2" presStyleCnt="6"/>
      <dgm:spPr/>
    </dgm:pt>
    <dgm:pt modelId="{7C0D5F82-76D2-0D45-9D50-0550A4380FAE}" type="pres">
      <dgm:prSet presAssocID="{C73040E4-61E8-41BC-A092-4BF53A43F0F3}" presName="connectorText" presStyleLbl="sibTrans1D1" presStyleIdx="2" presStyleCnt="6"/>
      <dgm:spPr/>
    </dgm:pt>
    <dgm:pt modelId="{F3775461-720E-4C49-B1CD-52D2DF5C3334}" type="pres">
      <dgm:prSet presAssocID="{65C73CA8-D284-4974-98E5-6331C719F95E}" presName="node" presStyleLbl="node1" presStyleIdx="3" presStyleCnt="7">
        <dgm:presLayoutVars>
          <dgm:bulletEnabled val="1"/>
        </dgm:presLayoutVars>
      </dgm:prSet>
      <dgm:spPr/>
    </dgm:pt>
    <dgm:pt modelId="{24F7E2A4-CF6E-6D4A-910E-F545D082F8F0}" type="pres">
      <dgm:prSet presAssocID="{799B1211-1809-4150-B077-EFBEC1449AC8}" presName="sibTrans" presStyleLbl="sibTrans1D1" presStyleIdx="3" presStyleCnt="6"/>
      <dgm:spPr/>
    </dgm:pt>
    <dgm:pt modelId="{328133E2-3602-784B-9C64-66D336ACFD52}" type="pres">
      <dgm:prSet presAssocID="{799B1211-1809-4150-B077-EFBEC1449AC8}" presName="connectorText" presStyleLbl="sibTrans1D1" presStyleIdx="3" presStyleCnt="6"/>
      <dgm:spPr/>
    </dgm:pt>
    <dgm:pt modelId="{91B7AD7D-BFE7-D44B-B49A-01E32420831A}" type="pres">
      <dgm:prSet presAssocID="{1BEDCC8A-4CF4-479B-8B9B-19C462830BF1}" presName="node" presStyleLbl="node1" presStyleIdx="4" presStyleCnt="7">
        <dgm:presLayoutVars>
          <dgm:bulletEnabled val="1"/>
        </dgm:presLayoutVars>
      </dgm:prSet>
      <dgm:spPr/>
    </dgm:pt>
    <dgm:pt modelId="{9155EAD5-BE94-C646-89A5-F33A608F639B}" type="pres">
      <dgm:prSet presAssocID="{5352AFFF-5142-404F-9441-F18B16214014}" presName="sibTrans" presStyleLbl="sibTrans1D1" presStyleIdx="4" presStyleCnt="6"/>
      <dgm:spPr/>
    </dgm:pt>
    <dgm:pt modelId="{FF775895-EA7C-D743-8953-A3FD0F5AEDAB}" type="pres">
      <dgm:prSet presAssocID="{5352AFFF-5142-404F-9441-F18B16214014}" presName="connectorText" presStyleLbl="sibTrans1D1" presStyleIdx="4" presStyleCnt="6"/>
      <dgm:spPr/>
    </dgm:pt>
    <dgm:pt modelId="{E2B7ED8F-CBDE-AD46-8878-A54A5FFC381B}" type="pres">
      <dgm:prSet presAssocID="{76B65524-E1C0-4D70-A526-2853BB4058D0}" presName="node" presStyleLbl="node1" presStyleIdx="5" presStyleCnt="7">
        <dgm:presLayoutVars>
          <dgm:bulletEnabled val="1"/>
        </dgm:presLayoutVars>
      </dgm:prSet>
      <dgm:spPr/>
    </dgm:pt>
    <dgm:pt modelId="{AACF2A64-BA6D-344A-9C7F-80BC9E30ECE9}" type="pres">
      <dgm:prSet presAssocID="{86D55DAA-C05E-4D52-901F-597B4C24B135}" presName="sibTrans" presStyleLbl="sibTrans1D1" presStyleIdx="5" presStyleCnt="6"/>
      <dgm:spPr/>
    </dgm:pt>
    <dgm:pt modelId="{D37367B3-A951-5848-B2B3-E3C1AFC7C502}" type="pres">
      <dgm:prSet presAssocID="{86D55DAA-C05E-4D52-901F-597B4C24B135}" presName="connectorText" presStyleLbl="sibTrans1D1" presStyleIdx="5" presStyleCnt="6"/>
      <dgm:spPr/>
    </dgm:pt>
    <dgm:pt modelId="{6E9EAB6B-C4AD-F847-B406-4EBD4C58CE26}" type="pres">
      <dgm:prSet presAssocID="{F6C968F3-8392-4969-B805-18E86647C4D1}" presName="node" presStyleLbl="node1" presStyleIdx="6" presStyleCnt="7">
        <dgm:presLayoutVars>
          <dgm:bulletEnabled val="1"/>
        </dgm:presLayoutVars>
      </dgm:prSet>
      <dgm:spPr/>
    </dgm:pt>
  </dgm:ptLst>
  <dgm:cxnLst>
    <dgm:cxn modelId="{F0418A01-E81F-D84A-89A4-56ABF92125E4}" type="presOf" srcId="{3C8B3669-99ED-48BA-AF83-737000CF9145}" destId="{BBF461C9-7B40-D447-A030-8B79BA7200B9}" srcOrd="0" destOrd="0" presId="urn:microsoft.com/office/officeart/2016/7/layout/RepeatingBendingProcessNew"/>
    <dgm:cxn modelId="{B0FEFB1C-A7B3-42FA-A692-B757C889EBF2}" srcId="{13465374-C367-4229-A286-8865ED2B1820}" destId="{65C73CA8-D284-4974-98E5-6331C719F95E}" srcOrd="3" destOrd="0" parTransId="{ABB42469-1558-401D-A28A-F6041BB75C03}" sibTransId="{799B1211-1809-4150-B077-EFBEC1449AC8}"/>
    <dgm:cxn modelId="{05EB6332-0819-7846-80C6-13D8F44F9675}" type="presOf" srcId="{F6C968F3-8392-4969-B805-18E86647C4D1}" destId="{6E9EAB6B-C4AD-F847-B406-4EBD4C58CE26}" srcOrd="0" destOrd="0" presId="urn:microsoft.com/office/officeart/2016/7/layout/RepeatingBendingProcessNew"/>
    <dgm:cxn modelId="{46CB7B34-43FD-D342-AB81-16454B749EA2}" type="presOf" srcId="{65C73CA8-D284-4974-98E5-6331C719F95E}" destId="{F3775461-720E-4C49-B1CD-52D2DF5C3334}" srcOrd="0" destOrd="0" presId="urn:microsoft.com/office/officeart/2016/7/layout/RepeatingBendingProcessNew"/>
    <dgm:cxn modelId="{E4D3D534-2CA1-F641-8047-281CC764A5BE}" type="presOf" srcId="{13465374-C367-4229-A286-8865ED2B1820}" destId="{015ED78F-0F6D-E64A-87A8-DD30B15DD784}" srcOrd="0" destOrd="0" presId="urn:microsoft.com/office/officeart/2016/7/layout/RepeatingBendingProcessNew"/>
    <dgm:cxn modelId="{159DF239-8B59-4742-98C8-4728BF85053F}" type="presOf" srcId="{86D55DAA-C05E-4D52-901F-597B4C24B135}" destId="{D37367B3-A951-5848-B2B3-E3C1AFC7C502}" srcOrd="1" destOrd="0" presId="urn:microsoft.com/office/officeart/2016/7/layout/RepeatingBendingProcessNew"/>
    <dgm:cxn modelId="{5BF7CD3D-3F20-1846-AAD8-E4A46BFF652A}" type="presOf" srcId="{1BEDCC8A-4CF4-479B-8B9B-19C462830BF1}" destId="{91B7AD7D-BFE7-D44B-B49A-01E32420831A}" srcOrd="0" destOrd="0" presId="urn:microsoft.com/office/officeart/2016/7/layout/RepeatingBendingProcessNew"/>
    <dgm:cxn modelId="{33C7124C-5BEC-4948-A0EF-719ADB7DAD64}" type="presOf" srcId="{86D55DAA-C05E-4D52-901F-597B4C24B135}" destId="{AACF2A64-BA6D-344A-9C7F-80BC9E30ECE9}" srcOrd="0" destOrd="0" presId="urn:microsoft.com/office/officeart/2016/7/layout/RepeatingBendingProcessNew"/>
    <dgm:cxn modelId="{EA04335A-7A31-6D4B-9849-C306F2297107}" type="presOf" srcId="{799B1211-1809-4150-B077-EFBEC1449AC8}" destId="{328133E2-3602-784B-9C64-66D336ACFD52}" srcOrd="1" destOrd="0" presId="urn:microsoft.com/office/officeart/2016/7/layout/RepeatingBendingProcessNew"/>
    <dgm:cxn modelId="{0611195F-BE79-2A48-91FC-B23D37DDE715}" type="presOf" srcId="{C73040E4-61E8-41BC-A092-4BF53A43F0F3}" destId="{3373C320-9030-A542-92CC-DED89BBC1543}" srcOrd="0" destOrd="0" presId="urn:microsoft.com/office/officeart/2016/7/layout/RepeatingBendingProcessNew"/>
    <dgm:cxn modelId="{6D3A1A68-5E20-E348-B7C8-6C85E9D0E672}" type="presOf" srcId="{5352AFFF-5142-404F-9441-F18B16214014}" destId="{9155EAD5-BE94-C646-89A5-F33A608F639B}" srcOrd="0" destOrd="0" presId="urn:microsoft.com/office/officeart/2016/7/layout/RepeatingBendingProcessNew"/>
    <dgm:cxn modelId="{1E685B72-A97C-41A2-98D4-ED2F18EAC4C8}" srcId="{13465374-C367-4229-A286-8865ED2B1820}" destId="{1BEDCC8A-4CF4-479B-8B9B-19C462830BF1}" srcOrd="4" destOrd="0" parTransId="{00D2D419-9CEA-4420-A4C1-FF904557D661}" sibTransId="{5352AFFF-5142-404F-9441-F18B16214014}"/>
    <dgm:cxn modelId="{9EE70C7D-35BD-4645-BD5D-B21C3CE8FF69}" srcId="{13465374-C367-4229-A286-8865ED2B1820}" destId="{3AF47227-3484-4379-9D05-DBA95C70C233}" srcOrd="0" destOrd="0" parTransId="{8994EEE5-B147-4ECD-8146-657FFDCD95D2}" sibTransId="{1358BD59-111D-4E5E-8A81-8F53E0133486}"/>
    <dgm:cxn modelId="{A5D14B84-27D9-A14A-817E-443C14C8FD72}" type="presOf" srcId="{C73040E4-61E8-41BC-A092-4BF53A43F0F3}" destId="{7C0D5F82-76D2-0D45-9D50-0550A4380FAE}" srcOrd="1" destOrd="0" presId="urn:microsoft.com/office/officeart/2016/7/layout/RepeatingBendingProcessNew"/>
    <dgm:cxn modelId="{DAF57F85-4870-4548-8B6F-851DC5318922}" type="presOf" srcId="{76B65524-E1C0-4D70-A526-2853BB4058D0}" destId="{E2B7ED8F-CBDE-AD46-8878-A54A5FFC381B}" srcOrd="0" destOrd="0" presId="urn:microsoft.com/office/officeart/2016/7/layout/RepeatingBendingProcessNew"/>
    <dgm:cxn modelId="{7D3EA093-D6CB-9146-B08B-6E5203CD9203}" type="presOf" srcId="{799B1211-1809-4150-B077-EFBEC1449AC8}" destId="{24F7E2A4-CF6E-6D4A-910E-F545D082F8F0}" srcOrd="0" destOrd="0" presId="urn:microsoft.com/office/officeart/2016/7/layout/RepeatingBendingProcessNew"/>
    <dgm:cxn modelId="{72957D96-5A3B-4DD7-B0B5-45B4C4EC7EC4}" srcId="{13465374-C367-4229-A286-8865ED2B1820}" destId="{3C8B3669-99ED-48BA-AF83-737000CF9145}" srcOrd="2" destOrd="0" parTransId="{571D853D-7866-41B5-B94D-8E973A365E3C}" sibTransId="{C73040E4-61E8-41BC-A092-4BF53A43F0F3}"/>
    <dgm:cxn modelId="{187F9A96-A26F-EA4A-B00E-F22A4713294A}" type="presOf" srcId="{1358BD59-111D-4E5E-8A81-8F53E0133486}" destId="{494BA8B9-E326-B243-9F02-4A57CCEA181F}" srcOrd="0" destOrd="0" presId="urn:microsoft.com/office/officeart/2016/7/layout/RepeatingBendingProcessNew"/>
    <dgm:cxn modelId="{2EE4D697-8C1E-4E64-85E8-B2FD98A58692}" srcId="{13465374-C367-4229-A286-8865ED2B1820}" destId="{76B65524-E1C0-4D70-A526-2853BB4058D0}" srcOrd="5" destOrd="0" parTransId="{B2F704E7-0C53-46F9-AC70-EB3E62456148}" sibTransId="{86D55DAA-C05E-4D52-901F-597B4C24B135}"/>
    <dgm:cxn modelId="{742EDE9B-3F91-F04E-A035-C9F00D4AB423}" type="presOf" srcId="{7354A4CB-423C-48A1-962B-4AC27C01A85E}" destId="{920A65D3-4DA5-7142-89FE-D1F1472D7613}" srcOrd="0" destOrd="0" presId="urn:microsoft.com/office/officeart/2016/7/layout/RepeatingBendingProcessNew"/>
    <dgm:cxn modelId="{1BD9C4AE-F216-8F44-BB57-093C9EBE05E9}" type="presOf" srcId="{92176E4A-15A2-4B9B-8711-D99CF850D049}" destId="{A9FD93B9-2E84-1248-90CB-774A165E6D8E}" srcOrd="0" destOrd="0" presId="urn:microsoft.com/office/officeart/2016/7/layout/RepeatingBendingProcessNew"/>
    <dgm:cxn modelId="{F8FDE5B1-DC00-47FF-B2E1-0646D0CF1E99}" srcId="{13465374-C367-4229-A286-8865ED2B1820}" destId="{F6C968F3-8392-4969-B805-18E86647C4D1}" srcOrd="6" destOrd="0" parTransId="{496CDB4D-544B-4CE6-9935-7F3A56A9EC6D}" sibTransId="{B683B978-F949-49C8-9A7D-13950E15C27C}"/>
    <dgm:cxn modelId="{FC85E5B7-B954-4A38-8A25-F0129DF2CB7E}" srcId="{13465374-C367-4229-A286-8865ED2B1820}" destId="{92176E4A-15A2-4B9B-8711-D99CF850D049}" srcOrd="1" destOrd="0" parTransId="{C7722ADD-9DA8-4FE4-A100-95B913C10EB9}" sibTransId="{7354A4CB-423C-48A1-962B-4AC27C01A85E}"/>
    <dgm:cxn modelId="{DF092BC0-682F-B34D-B52F-C468A55D07BD}" type="presOf" srcId="{1358BD59-111D-4E5E-8A81-8F53E0133486}" destId="{EA1B11A7-2543-CF4E-B7CD-89CF7B927566}" srcOrd="1" destOrd="0" presId="urn:microsoft.com/office/officeart/2016/7/layout/RepeatingBendingProcessNew"/>
    <dgm:cxn modelId="{C6C82DDA-3105-A044-A22E-21ADFA1480C7}" type="presOf" srcId="{3AF47227-3484-4379-9D05-DBA95C70C233}" destId="{708A7A40-19C5-FE4A-95FC-20B83836AC32}" srcOrd="0" destOrd="0" presId="urn:microsoft.com/office/officeart/2016/7/layout/RepeatingBendingProcessNew"/>
    <dgm:cxn modelId="{70859FE6-3667-6341-98F4-241685D85623}" type="presOf" srcId="{5352AFFF-5142-404F-9441-F18B16214014}" destId="{FF775895-EA7C-D743-8953-A3FD0F5AEDAB}" srcOrd="1" destOrd="0" presId="urn:microsoft.com/office/officeart/2016/7/layout/RepeatingBendingProcessNew"/>
    <dgm:cxn modelId="{6F2C5CF7-236A-9346-9C5E-2B1E3119E3DB}" type="presOf" srcId="{7354A4CB-423C-48A1-962B-4AC27C01A85E}" destId="{F14A33B4-96BF-794F-B35C-B97387E54D23}" srcOrd="1" destOrd="0" presId="urn:microsoft.com/office/officeart/2016/7/layout/RepeatingBendingProcessNew"/>
    <dgm:cxn modelId="{7D15D2EE-E443-0343-9D2F-AE4B40E621DA}" type="presParOf" srcId="{015ED78F-0F6D-E64A-87A8-DD30B15DD784}" destId="{708A7A40-19C5-FE4A-95FC-20B83836AC32}" srcOrd="0" destOrd="0" presId="urn:microsoft.com/office/officeart/2016/7/layout/RepeatingBendingProcessNew"/>
    <dgm:cxn modelId="{4CB613B0-E1D6-6342-9382-AED4840BD77E}" type="presParOf" srcId="{015ED78F-0F6D-E64A-87A8-DD30B15DD784}" destId="{494BA8B9-E326-B243-9F02-4A57CCEA181F}" srcOrd="1" destOrd="0" presId="urn:microsoft.com/office/officeart/2016/7/layout/RepeatingBendingProcessNew"/>
    <dgm:cxn modelId="{ABC449D9-6DB0-834E-AF19-D3C80AB560A5}" type="presParOf" srcId="{494BA8B9-E326-B243-9F02-4A57CCEA181F}" destId="{EA1B11A7-2543-CF4E-B7CD-89CF7B927566}" srcOrd="0" destOrd="0" presId="urn:microsoft.com/office/officeart/2016/7/layout/RepeatingBendingProcessNew"/>
    <dgm:cxn modelId="{A88D3650-D071-464A-8E52-9BE8CCB387F8}" type="presParOf" srcId="{015ED78F-0F6D-E64A-87A8-DD30B15DD784}" destId="{A9FD93B9-2E84-1248-90CB-774A165E6D8E}" srcOrd="2" destOrd="0" presId="urn:microsoft.com/office/officeart/2016/7/layout/RepeatingBendingProcessNew"/>
    <dgm:cxn modelId="{AF22BF7B-C043-9744-856C-243CD319BD87}" type="presParOf" srcId="{015ED78F-0F6D-E64A-87A8-DD30B15DD784}" destId="{920A65D3-4DA5-7142-89FE-D1F1472D7613}" srcOrd="3" destOrd="0" presId="urn:microsoft.com/office/officeart/2016/7/layout/RepeatingBendingProcessNew"/>
    <dgm:cxn modelId="{DBFB9AAA-D042-3D48-B5AB-E69AB887151D}" type="presParOf" srcId="{920A65D3-4DA5-7142-89FE-D1F1472D7613}" destId="{F14A33B4-96BF-794F-B35C-B97387E54D23}" srcOrd="0" destOrd="0" presId="urn:microsoft.com/office/officeart/2016/7/layout/RepeatingBendingProcessNew"/>
    <dgm:cxn modelId="{9111A723-BF9F-844B-8932-5849BAE3A2A0}" type="presParOf" srcId="{015ED78F-0F6D-E64A-87A8-DD30B15DD784}" destId="{BBF461C9-7B40-D447-A030-8B79BA7200B9}" srcOrd="4" destOrd="0" presId="urn:microsoft.com/office/officeart/2016/7/layout/RepeatingBendingProcessNew"/>
    <dgm:cxn modelId="{6D5C24DF-6F89-F747-85C6-B996C7C99371}" type="presParOf" srcId="{015ED78F-0F6D-E64A-87A8-DD30B15DD784}" destId="{3373C320-9030-A542-92CC-DED89BBC1543}" srcOrd="5" destOrd="0" presId="urn:microsoft.com/office/officeart/2016/7/layout/RepeatingBendingProcessNew"/>
    <dgm:cxn modelId="{E48C4651-E7FC-9A4C-BF8D-DA13589BB465}" type="presParOf" srcId="{3373C320-9030-A542-92CC-DED89BBC1543}" destId="{7C0D5F82-76D2-0D45-9D50-0550A4380FAE}" srcOrd="0" destOrd="0" presId="urn:microsoft.com/office/officeart/2016/7/layout/RepeatingBendingProcessNew"/>
    <dgm:cxn modelId="{BC4F8333-81C1-2C40-8F84-E268A977AE4D}" type="presParOf" srcId="{015ED78F-0F6D-E64A-87A8-DD30B15DD784}" destId="{F3775461-720E-4C49-B1CD-52D2DF5C3334}" srcOrd="6" destOrd="0" presId="urn:microsoft.com/office/officeart/2016/7/layout/RepeatingBendingProcessNew"/>
    <dgm:cxn modelId="{FA4A63FE-FE16-A949-8F1F-D1B0C6E1608B}" type="presParOf" srcId="{015ED78F-0F6D-E64A-87A8-DD30B15DD784}" destId="{24F7E2A4-CF6E-6D4A-910E-F545D082F8F0}" srcOrd="7" destOrd="0" presId="urn:microsoft.com/office/officeart/2016/7/layout/RepeatingBendingProcessNew"/>
    <dgm:cxn modelId="{A30F08D4-753D-8343-BFB6-1BE12747B679}" type="presParOf" srcId="{24F7E2A4-CF6E-6D4A-910E-F545D082F8F0}" destId="{328133E2-3602-784B-9C64-66D336ACFD52}" srcOrd="0" destOrd="0" presId="urn:microsoft.com/office/officeart/2016/7/layout/RepeatingBendingProcessNew"/>
    <dgm:cxn modelId="{C8E8ACE0-6414-464B-A3FF-A773B51A3FA4}" type="presParOf" srcId="{015ED78F-0F6D-E64A-87A8-DD30B15DD784}" destId="{91B7AD7D-BFE7-D44B-B49A-01E32420831A}" srcOrd="8" destOrd="0" presId="urn:microsoft.com/office/officeart/2016/7/layout/RepeatingBendingProcessNew"/>
    <dgm:cxn modelId="{E060ADB4-1C8C-BC46-9969-A127E72BF9DC}" type="presParOf" srcId="{015ED78F-0F6D-E64A-87A8-DD30B15DD784}" destId="{9155EAD5-BE94-C646-89A5-F33A608F639B}" srcOrd="9" destOrd="0" presId="urn:microsoft.com/office/officeart/2016/7/layout/RepeatingBendingProcessNew"/>
    <dgm:cxn modelId="{DBE49D5F-E51B-0C49-8926-ECCC8B6C958C}" type="presParOf" srcId="{9155EAD5-BE94-C646-89A5-F33A608F639B}" destId="{FF775895-EA7C-D743-8953-A3FD0F5AEDAB}" srcOrd="0" destOrd="0" presId="urn:microsoft.com/office/officeart/2016/7/layout/RepeatingBendingProcessNew"/>
    <dgm:cxn modelId="{1E72B291-3312-1D49-B150-1D18844A4636}" type="presParOf" srcId="{015ED78F-0F6D-E64A-87A8-DD30B15DD784}" destId="{E2B7ED8F-CBDE-AD46-8878-A54A5FFC381B}" srcOrd="10" destOrd="0" presId="urn:microsoft.com/office/officeart/2016/7/layout/RepeatingBendingProcessNew"/>
    <dgm:cxn modelId="{8B530D50-4BD1-6E41-B4D6-4D7FB79F7FB2}" type="presParOf" srcId="{015ED78F-0F6D-E64A-87A8-DD30B15DD784}" destId="{AACF2A64-BA6D-344A-9C7F-80BC9E30ECE9}" srcOrd="11" destOrd="0" presId="urn:microsoft.com/office/officeart/2016/7/layout/RepeatingBendingProcessNew"/>
    <dgm:cxn modelId="{3270534B-8125-7046-ABAA-67711CB6C9F8}" type="presParOf" srcId="{AACF2A64-BA6D-344A-9C7F-80BC9E30ECE9}" destId="{D37367B3-A951-5848-B2B3-E3C1AFC7C502}" srcOrd="0" destOrd="0" presId="urn:microsoft.com/office/officeart/2016/7/layout/RepeatingBendingProcessNew"/>
    <dgm:cxn modelId="{0A285C2A-8B51-8945-AACC-676E9A5DFDC2}" type="presParOf" srcId="{015ED78F-0F6D-E64A-87A8-DD30B15DD784}" destId="{6E9EAB6B-C4AD-F847-B406-4EBD4C58CE26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7E0B2-2770-45B4-A01E-B41FBFBAF1DE}">
      <dsp:nvSpPr>
        <dsp:cNvPr id="0" name=""/>
        <dsp:cNvSpPr/>
      </dsp:nvSpPr>
      <dsp:spPr>
        <a:xfrm>
          <a:off x="33538" y="732389"/>
          <a:ext cx="886971" cy="8869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38FCB-BCDD-4AD0-998D-A178F224EF0F}">
      <dsp:nvSpPr>
        <dsp:cNvPr id="0" name=""/>
        <dsp:cNvSpPr/>
      </dsp:nvSpPr>
      <dsp:spPr>
        <a:xfrm>
          <a:off x="219802" y="918653"/>
          <a:ext cx="514443" cy="5144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5AB62-1B98-47F9-AD85-AC7A4470AEDB}">
      <dsp:nvSpPr>
        <dsp:cNvPr id="0" name=""/>
        <dsp:cNvSpPr/>
      </dsp:nvSpPr>
      <dsp:spPr>
        <a:xfrm>
          <a:off x="1110574" y="732389"/>
          <a:ext cx="2090717" cy="88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Large DBT project</a:t>
          </a:r>
          <a:endParaRPr lang="en-US" sz="1500" kern="1200"/>
        </a:p>
      </dsp:txBody>
      <dsp:txXfrm>
        <a:off x="1110574" y="732389"/>
        <a:ext cx="2090717" cy="886971"/>
      </dsp:txXfrm>
    </dsp:sp>
    <dsp:sp modelId="{988AC61C-BEDD-4211-85FC-2E73D09F0C47}">
      <dsp:nvSpPr>
        <dsp:cNvPr id="0" name=""/>
        <dsp:cNvSpPr/>
      </dsp:nvSpPr>
      <dsp:spPr>
        <a:xfrm>
          <a:off x="3565584" y="732389"/>
          <a:ext cx="886971" cy="8869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C4D05-7D19-41F4-A3DC-F9DD880EECE3}">
      <dsp:nvSpPr>
        <dsp:cNvPr id="0" name=""/>
        <dsp:cNvSpPr/>
      </dsp:nvSpPr>
      <dsp:spPr>
        <a:xfrm>
          <a:off x="3751848" y="918653"/>
          <a:ext cx="514443" cy="5144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BBAA6-37FC-453B-9C71-78F0B083A380}">
      <dsp:nvSpPr>
        <dsp:cNvPr id="0" name=""/>
        <dsp:cNvSpPr/>
      </dsp:nvSpPr>
      <dsp:spPr>
        <a:xfrm>
          <a:off x="4642620" y="732389"/>
          <a:ext cx="2090717" cy="88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 lot of models, packages and macros</a:t>
          </a:r>
          <a:endParaRPr lang="en-US" sz="1500" kern="1200"/>
        </a:p>
      </dsp:txBody>
      <dsp:txXfrm>
        <a:off x="4642620" y="732389"/>
        <a:ext cx="2090717" cy="886971"/>
      </dsp:txXfrm>
    </dsp:sp>
    <dsp:sp modelId="{8A633795-4B93-41B2-AD5C-6F006D418676}">
      <dsp:nvSpPr>
        <dsp:cNvPr id="0" name=""/>
        <dsp:cNvSpPr/>
      </dsp:nvSpPr>
      <dsp:spPr>
        <a:xfrm>
          <a:off x="33538" y="2282713"/>
          <a:ext cx="886971" cy="8869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9EF6F-A038-491B-9963-BE110D0841C7}">
      <dsp:nvSpPr>
        <dsp:cNvPr id="0" name=""/>
        <dsp:cNvSpPr/>
      </dsp:nvSpPr>
      <dsp:spPr>
        <a:xfrm>
          <a:off x="219802" y="2468977"/>
          <a:ext cx="514443" cy="5144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A79ED-A41B-4477-A6DF-B945CBFBC3CD}">
      <dsp:nvSpPr>
        <dsp:cNvPr id="0" name=""/>
        <dsp:cNvSpPr/>
      </dsp:nvSpPr>
      <dsp:spPr>
        <a:xfrm>
          <a:off x="1110574" y="2282713"/>
          <a:ext cx="2090717" cy="88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Lack of documentation</a:t>
          </a:r>
          <a:endParaRPr lang="en-US" sz="1500" kern="1200"/>
        </a:p>
      </dsp:txBody>
      <dsp:txXfrm>
        <a:off x="1110574" y="2282713"/>
        <a:ext cx="2090717" cy="886971"/>
      </dsp:txXfrm>
    </dsp:sp>
    <dsp:sp modelId="{7CC766E1-9C9D-4AB0-939B-7A1881FB4745}">
      <dsp:nvSpPr>
        <dsp:cNvPr id="0" name=""/>
        <dsp:cNvSpPr/>
      </dsp:nvSpPr>
      <dsp:spPr>
        <a:xfrm>
          <a:off x="3565584" y="2282713"/>
          <a:ext cx="886971" cy="8869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4DD74-1AAC-48D9-940A-B1B018A9C21A}">
      <dsp:nvSpPr>
        <dsp:cNvPr id="0" name=""/>
        <dsp:cNvSpPr/>
      </dsp:nvSpPr>
      <dsp:spPr>
        <a:xfrm>
          <a:off x="3751848" y="2468977"/>
          <a:ext cx="514443" cy="5144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8EA6E-D197-4B23-96AE-A5DF03C17BB9}">
      <dsp:nvSpPr>
        <dsp:cNvPr id="0" name=""/>
        <dsp:cNvSpPr/>
      </dsp:nvSpPr>
      <dsp:spPr>
        <a:xfrm>
          <a:off x="4642620" y="2282713"/>
          <a:ext cx="2090717" cy="88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Difficult to understand the queries when navigating the project</a:t>
          </a:r>
          <a:endParaRPr lang="en-US" sz="1500" kern="1200"/>
        </a:p>
      </dsp:txBody>
      <dsp:txXfrm>
        <a:off x="4642620" y="2282713"/>
        <a:ext cx="2090717" cy="886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39E77-4D89-4587-9497-0DBDBE1EFB7B}">
      <dsp:nvSpPr>
        <dsp:cNvPr id="0" name=""/>
        <dsp:cNvSpPr/>
      </dsp:nvSpPr>
      <dsp:spPr>
        <a:xfrm>
          <a:off x="0" y="479"/>
          <a:ext cx="10405174" cy="11212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67427-1DA4-4147-89BB-175C16459469}">
      <dsp:nvSpPr>
        <dsp:cNvPr id="0" name=""/>
        <dsp:cNvSpPr/>
      </dsp:nvSpPr>
      <dsp:spPr>
        <a:xfrm>
          <a:off x="339189" y="252769"/>
          <a:ext cx="616708" cy="616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4E820-5A8D-47DD-931F-5285811A18D2}">
      <dsp:nvSpPr>
        <dsp:cNvPr id="0" name=""/>
        <dsp:cNvSpPr/>
      </dsp:nvSpPr>
      <dsp:spPr>
        <a:xfrm>
          <a:off x="1295087" y="479"/>
          <a:ext cx="9110086" cy="112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70" tIns="118670" rIns="118670" bIns="1186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LLM Documentation Generation Incomplete: Query Length Exceeded Token Limit</a:t>
          </a:r>
          <a:endParaRPr lang="en-US" sz="2500" kern="1200"/>
        </a:p>
      </dsp:txBody>
      <dsp:txXfrm>
        <a:off x="1295087" y="479"/>
        <a:ext cx="9110086" cy="1121288"/>
      </dsp:txXfrm>
    </dsp:sp>
    <dsp:sp modelId="{8BF4AB4F-E09E-46EB-85E5-D3ED97874568}">
      <dsp:nvSpPr>
        <dsp:cNvPr id="0" name=""/>
        <dsp:cNvSpPr/>
      </dsp:nvSpPr>
      <dsp:spPr>
        <a:xfrm>
          <a:off x="0" y="1402089"/>
          <a:ext cx="10405174" cy="11212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1FC96-0E11-4D61-99EB-2D806AF72674}">
      <dsp:nvSpPr>
        <dsp:cNvPr id="0" name=""/>
        <dsp:cNvSpPr/>
      </dsp:nvSpPr>
      <dsp:spPr>
        <a:xfrm>
          <a:off x="339189" y="1654379"/>
          <a:ext cx="616708" cy="616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C2EC1-FF63-4CF0-9EE4-93E7A08FBFF0}">
      <dsp:nvSpPr>
        <dsp:cNvPr id="0" name=""/>
        <dsp:cNvSpPr/>
      </dsp:nvSpPr>
      <dsp:spPr>
        <a:xfrm>
          <a:off x="1295087" y="1402089"/>
          <a:ext cx="9110086" cy="112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70" tIns="118670" rIns="118670" bIns="1186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Documentation improvement relies heavily on quality of prompts</a:t>
          </a:r>
          <a:endParaRPr lang="en-US" sz="2500" kern="1200"/>
        </a:p>
      </dsp:txBody>
      <dsp:txXfrm>
        <a:off x="1295087" y="1402089"/>
        <a:ext cx="9110086" cy="1121288"/>
      </dsp:txXfrm>
    </dsp:sp>
    <dsp:sp modelId="{EF574262-D79B-4C4E-A051-FA85C48D4FD8}">
      <dsp:nvSpPr>
        <dsp:cNvPr id="0" name=""/>
        <dsp:cNvSpPr/>
      </dsp:nvSpPr>
      <dsp:spPr>
        <a:xfrm>
          <a:off x="0" y="2803699"/>
          <a:ext cx="10405174" cy="11212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26543-6204-4ADE-AB0F-E802F50C2F3D}">
      <dsp:nvSpPr>
        <dsp:cNvPr id="0" name=""/>
        <dsp:cNvSpPr/>
      </dsp:nvSpPr>
      <dsp:spPr>
        <a:xfrm>
          <a:off x="339189" y="3055989"/>
          <a:ext cx="616708" cy="616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FEF4C-BAA8-4A09-B6C3-057674FE004B}">
      <dsp:nvSpPr>
        <dsp:cNvPr id="0" name=""/>
        <dsp:cNvSpPr/>
      </dsp:nvSpPr>
      <dsp:spPr>
        <a:xfrm>
          <a:off x="1295087" y="2803699"/>
          <a:ext cx="9110086" cy="112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70" tIns="118670" rIns="118670" bIns="1186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No data retention as queries are passed to model as prompts</a:t>
          </a:r>
          <a:endParaRPr lang="en-US" sz="2500" kern="1200"/>
        </a:p>
      </dsp:txBody>
      <dsp:txXfrm>
        <a:off x="1295087" y="2803699"/>
        <a:ext cx="9110086" cy="1121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39E77-4D89-4587-9497-0DBDBE1EFB7B}">
      <dsp:nvSpPr>
        <dsp:cNvPr id="0" name=""/>
        <dsp:cNvSpPr/>
      </dsp:nvSpPr>
      <dsp:spPr>
        <a:xfrm>
          <a:off x="0" y="3066"/>
          <a:ext cx="10405174" cy="6532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67427-1DA4-4147-89BB-175C16459469}">
      <dsp:nvSpPr>
        <dsp:cNvPr id="0" name=""/>
        <dsp:cNvSpPr/>
      </dsp:nvSpPr>
      <dsp:spPr>
        <a:xfrm>
          <a:off x="197599" y="150041"/>
          <a:ext cx="359272" cy="3592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4E820-5A8D-47DD-931F-5285811A18D2}">
      <dsp:nvSpPr>
        <dsp:cNvPr id="0" name=""/>
        <dsp:cNvSpPr/>
      </dsp:nvSpPr>
      <dsp:spPr>
        <a:xfrm>
          <a:off x="754471" y="3066"/>
          <a:ext cx="9650702" cy="65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33" tIns="69133" rIns="69133" bIns="69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LLM Documentation Generation Incomplete: Query Length Exceeded Token Limit</a:t>
          </a:r>
          <a:endParaRPr lang="en-US" sz="1900" kern="1200"/>
        </a:p>
      </dsp:txBody>
      <dsp:txXfrm>
        <a:off x="754471" y="3066"/>
        <a:ext cx="9650702" cy="653222"/>
      </dsp:txXfrm>
    </dsp:sp>
    <dsp:sp modelId="{8BF4AB4F-E09E-46EB-85E5-D3ED97874568}">
      <dsp:nvSpPr>
        <dsp:cNvPr id="0" name=""/>
        <dsp:cNvSpPr/>
      </dsp:nvSpPr>
      <dsp:spPr>
        <a:xfrm>
          <a:off x="0" y="819594"/>
          <a:ext cx="10405174" cy="6532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1FC96-0E11-4D61-99EB-2D806AF72674}">
      <dsp:nvSpPr>
        <dsp:cNvPr id="0" name=""/>
        <dsp:cNvSpPr/>
      </dsp:nvSpPr>
      <dsp:spPr>
        <a:xfrm>
          <a:off x="197599" y="966569"/>
          <a:ext cx="359272" cy="3592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C2EC1-FF63-4CF0-9EE4-93E7A08FBFF0}">
      <dsp:nvSpPr>
        <dsp:cNvPr id="0" name=""/>
        <dsp:cNvSpPr/>
      </dsp:nvSpPr>
      <dsp:spPr>
        <a:xfrm>
          <a:off x="754471" y="819594"/>
          <a:ext cx="9650702" cy="65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33" tIns="69133" rIns="69133" bIns="69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Documentation improvement relies heavily on quality of prompts</a:t>
          </a:r>
          <a:endParaRPr lang="en-US" sz="1900" kern="1200" dirty="0"/>
        </a:p>
      </dsp:txBody>
      <dsp:txXfrm>
        <a:off x="754471" y="819594"/>
        <a:ext cx="9650702" cy="653222"/>
      </dsp:txXfrm>
    </dsp:sp>
    <dsp:sp modelId="{EF574262-D79B-4C4E-A051-FA85C48D4FD8}">
      <dsp:nvSpPr>
        <dsp:cNvPr id="0" name=""/>
        <dsp:cNvSpPr/>
      </dsp:nvSpPr>
      <dsp:spPr>
        <a:xfrm>
          <a:off x="0" y="1636122"/>
          <a:ext cx="10405174" cy="6532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26543-6204-4ADE-AB0F-E802F50C2F3D}">
      <dsp:nvSpPr>
        <dsp:cNvPr id="0" name=""/>
        <dsp:cNvSpPr/>
      </dsp:nvSpPr>
      <dsp:spPr>
        <a:xfrm>
          <a:off x="197599" y="1783097"/>
          <a:ext cx="359272" cy="3592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FEF4C-BAA8-4A09-B6C3-057674FE004B}">
      <dsp:nvSpPr>
        <dsp:cNvPr id="0" name=""/>
        <dsp:cNvSpPr/>
      </dsp:nvSpPr>
      <dsp:spPr>
        <a:xfrm>
          <a:off x="754471" y="1636122"/>
          <a:ext cx="9650702" cy="65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33" tIns="69133" rIns="69133" bIns="69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Has conversational buffer memory so it can be prompted in a series</a:t>
          </a:r>
          <a:endParaRPr lang="en-US" sz="1900" kern="1200" dirty="0"/>
        </a:p>
      </dsp:txBody>
      <dsp:txXfrm>
        <a:off x="754471" y="1636122"/>
        <a:ext cx="9650702" cy="653222"/>
      </dsp:txXfrm>
    </dsp:sp>
    <dsp:sp modelId="{E3A82823-A1D2-F645-892E-D1332FD6629F}">
      <dsp:nvSpPr>
        <dsp:cNvPr id="0" name=""/>
        <dsp:cNvSpPr/>
      </dsp:nvSpPr>
      <dsp:spPr>
        <a:xfrm>
          <a:off x="0" y="2452650"/>
          <a:ext cx="10405174" cy="6532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39DD2-B80A-2344-9B49-BC8CFC79A8ED}">
      <dsp:nvSpPr>
        <dsp:cNvPr id="0" name=""/>
        <dsp:cNvSpPr/>
      </dsp:nvSpPr>
      <dsp:spPr>
        <a:xfrm>
          <a:off x="197599" y="2599625"/>
          <a:ext cx="359272" cy="3592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CDCCF-9303-3B41-AED3-10DC1CE6810F}">
      <dsp:nvSpPr>
        <dsp:cNvPr id="0" name=""/>
        <dsp:cNvSpPr/>
      </dsp:nvSpPr>
      <dsp:spPr>
        <a:xfrm>
          <a:off x="754471" y="2452650"/>
          <a:ext cx="9650702" cy="65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33" tIns="69133" rIns="69133" bIns="69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Difficult to choose a well balance embedding model</a:t>
          </a:r>
          <a:endParaRPr lang="en-GB" sz="1900" kern="1200" dirty="0"/>
        </a:p>
      </dsp:txBody>
      <dsp:txXfrm>
        <a:off x="754471" y="2452650"/>
        <a:ext cx="9650702" cy="653222"/>
      </dsp:txXfrm>
    </dsp:sp>
    <dsp:sp modelId="{44A61B59-8F77-E348-B1F9-69CAA2A1035D}">
      <dsp:nvSpPr>
        <dsp:cNvPr id="0" name=""/>
        <dsp:cNvSpPr/>
      </dsp:nvSpPr>
      <dsp:spPr>
        <a:xfrm>
          <a:off x="0" y="3269177"/>
          <a:ext cx="10405174" cy="6532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62B33-F3E9-764B-A1D4-A38DE04A2CAF}">
      <dsp:nvSpPr>
        <dsp:cNvPr id="0" name=""/>
        <dsp:cNvSpPr/>
      </dsp:nvSpPr>
      <dsp:spPr>
        <a:xfrm>
          <a:off x="197599" y="3416152"/>
          <a:ext cx="359272" cy="3592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63EAE-223C-904C-9D23-E934D5096F62}">
      <dsp:nvSpPr>
        <dsp:cNvPr id="0" name=""/>
        <dsp:cNvSpPr/>
      </dsp:nvSpPr>
      <dsp:spPr>
        <a:xfrm>
          <a:off x="754471" y="3269177"/>
          <a:ext cx="9650702" cy="65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33" tIns="69133" rIns="69133" bIns="69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Larger context as </a:t>
          </a:r>
          <a:r>
            <a:rPr lang="en-GB" sz="1900" kern="1200" dirty="0" err="1"/>
            <a:t>LLama</a:t>
          </a:r>
          <a:r>
            <a:rPr lang="en-GB" sz="1900" kern="1200" dirty="0"/>
            <a:t> 3 is used instead of Llama 2</a:t>
          </a:r>
        </a:p>
      </dsp:txBody>
      <dsp:txXfrm>
        <a:off x="754471" y="3269177"/>
        <a:ext cx="9650702" cy="653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39E77-4D89-4587-9497-0DBDBE1EFB7B}">
      <dsp:nvSpPr>
        <dsp:cNvPr id="0" name=""/>
        <dsp:cNvSpPr/>
      </dsp:nvSpPr>
      <dsp:spPr>
        <a:xfrm>
          <a:off x="0" y="637888"/>
          <a:ext cx="10405174" cy="11776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67427-1DA4-4147-89BB-175C16459469}">
      <dsp:nvSpPr>
        <dsp:cNvPr id="0" name=""/>
        <dsp:cNvSpPr/>
      </dsp:nvSpPr>
      <dsp:spPr>
        <a:xfrm>
          <a:off x="356236" y="902857"/>
          <a:ext cx="647702" cy="6477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4E820-5A8D-47DD-931F-5285811A18D2}">
      <dsp:nvSpPr>
        <dsp:cNvPr id="0" name=""/>
        <dsp:cNvSpPr/>
      </dsp:nvSpPr>
      <dsp:spPr>
        <a:xfrm>
          <a:off x="1360174" y="637888"/>
          <a:ext cx="9044999" cy="117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634" tIns="124634" rIns="124634" bIns="12463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kern="1200"/>
            <a:t>Data preparation for fine-tuning would be time-consuming and complex.</a:t>
          </a:r>
          <a:endParaRPr lang="en-US" sz="2300" b="1" kern="1200"/>
        </a:p>
      </dsp:txBody>
      <dsp:txXfrm>
        <a:off x="1360174" y="637888"/>
        <a:ext cx="9044999" cy="1177640"/>
      </dsp:txXfrm>
    </dsp:sp>
    <dsp:sp modelId="{8BF4AB4F-E09E-46EB-85E5-D3ED97874568}">
      <dsp:nvSpPr>
        <dsp:cNvPr id="0" name=""/>
        <dsp:cNvSpPr/>
      </dsp:nvSpPr>
      <dsp:spPr>
        <a:xfrm>
          <a:off x="0" y="2109938"/>
          <a:ext cx="10405174" cy="11776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1FC96-0E11-4D61-99EB-2D806AF72674}">
      <dsp:nvSpPr>
        <dsp:cNvPr id="0" name=""/>
        <dsp:cNvSpPr/>
      </dsp:nvSpPr>
      <dsp:spPr>
        <a:xfrm>
          <a:off x="356236" y="2374907"/>
          <a:ext cx="647702" cy="6477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C2EC1-FF63-4CF0-9EE4-93E7A08FBFF0}">
      <dsp:nvSpPr>
        <dsp:cNvPr id="0" name=""/>
        <dsp:cNvSpPr/>
      </dsp:nvSpPr>
      <dsp:spPr>
        <a:xfrm>
          <a:off x="1360174" y="2109938"/>
          <a:ext cx="9044999" cy="117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634" tIns="124634" rIns="124634" bIns="12463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kern="1200"/>
            <a:t>Would be difficult to maintain and update the fine-tuned model as </a:t>
          </a:r>
          <a:r>
            <a:rPr lang="en-GB" sz="2300" b="1" i="0" kern="1200" err="1"/>
            <a:t>dbt</a:t>
          </a:r>
          <a:r>
            <a:rPr lang="en-GB" sz="2300" b="1" i="0" kern="1200"/>
            <a:t> queries evolve. (Overfitting and loss of interpretability)</a:t>
          </a:r>
          <a:endParaRPr lang="en-US" sz="2300" b="1" kern="1200"/>
        </a:p>
      </dsp:txBody>
      <dsp:txXfrm>
        <a:off x="1360174" y="2109938"/>
        <a:ext cx="9044999" cy="1177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BA8B9-E326-B243-9F02-4A57CCEA181F}">
      <dsp:nvSpPr>
        <dsp:cNvPr id="0" name=""/>
        <dsp:cNvSpPr/>
      </dsp:nvSpPr>
      <dsp:spPr>
        <a:xfrm>
          <a:off x="1904826" y="445383"/>
          <a:ext cx="344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426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67587" y="489228"/>
        <a:ext cx="18743" cy="3748"/>
      </dsp:txXfrm>
    </dsp:sp>
    <dsp:sp modelId="{708A7A40-19C5-FE4A-95FC-20B83836AC32}">
      <dsp:nvSpPr>
        <dsp:cNvPr id="0" name=""/>
        <dsp:cNvSpPr/>
      </dsp:nvSpPr>
      <dsp:spPr>
        <a:xfrm>
          <a:off x="276772" y="2147"/>
          <a:ext cx="1629853" cy="9779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64" tIns="83832" rIns="79864" bIns="8383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Realization for approach 2</a:t>
          </a:r>
        </a:p>
      </dsp:txBody>
      <dsp:txXfrm>
        <a:off x="276772" y="2147"/>
        <a:ext cx="1629853" cy="977912"/>
      </dsp:txXfrm>
    </dsp:sp>
    <dsp:sp modelId="{920A65D3-4DA5-7142-89FE-D1F1472D7613}">
      <dsp:nvSpPr>
        <dsp:cNvPr id="0" name=""/>
        <dsp:cNvSpPr/>
      </dsp:nvSpPr>
      <dsp:spPr>
        <a:xfrm>
          <a:off x="3909545" y="445383"/>
          <a:ext cx="344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426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72307" y="489228"/>
        <a:ext cx="18743" cy="3748"/>
      </dsp:txXfrm>
    </dsp:sp>
    <dsp:sp modelId="{A9FD93B9-2E84-1248-90CB-774A165E6D8E}">
      <dsp:nvSpPr>
        <dsp:cNvPr id="0" name=""/>
        <dsp:cNvSpPr/>
      </dsp:nvSpPr>
      <dsp:spPr>
        <a:xfrm>
          <a:off x="2281492" y="2147"/>
          <a:ext cx="1629853" cy="9779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64" tIns="83832" rIns="79864" bIns="8383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Realization for approach 3</a:t>
          </a:r>
        </a:p>
      </dsp:txBody>
      <dsp:txXfrm>
        <a:off x="2281492" y="2147"/>
        <a:ext cx="1629853" cy="977912"/>
      </dsp:txXfrm>
    </dsp:sp>
    <dsp:sp modelId="{3373C320-9030-A542-92CC-DED89BBC1543}">
      <dsp:nvSpPr>
        <dsp:cNvPr id="0" name=""/>
        <dsp:cNvSpPr/>
      </dsp:nvSpPr>
      <dsp:spPr>
        <a:xfrm>
          <a:off x="1091699" y="978259"/>
          <a:ext cx="4009439" cy="344266"/>
        </a:xfrm>
        <a:custGeom>
          <a:avLst/>
          <a:gdLst/>
          <a:ahLst/>
          <a:cxnLst/>
          <a:rect l="0" t="0" r="0" b="0"/>
          <a:pathLst>
            <a:path>
              <a:moveTo>
                <a:pt x="4009439" y="0"/>
              </a:moveTo>
              <a:lnTo>
                <a:pt x="4009439" y="189233"/>
              </a:lnTo>
              <a:lnTo>
                <a:pt x="0" y="189233"/>
              </a:lnTo>
              <a:lnTo>
                <a:pt x="0" y="34426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95745" y="1148518"/>
        <a:ext cx="201346" cy="3748"/>
      </dsp:txXfrm>
    </dsp:sp>
    <dsp:sp modelId="{BBF461C9-7B40-D447-A030-8B79BA7200B9}">
      <dsp:nvSpPr>
        <dsp:cNvPr id="0" name=""/>
        <dsp:cNvSpPr/>
      </dsp:nvSpPr>
      <dsp:spPr>
        <a:xfrm>
          <a:off x="4286211" y="2147"/>
          <a:ext cx="1629853" cy="9779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64" tIns="83832" rIns="79864" bIns="8383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Generate context when </a:t>
          </a:r>
          <a:r>
            <a:rPr lang="en-US" sz="1400" kern="1200" dirty="0" err="1"/>
            <a:t>quering</a:t>
          </a:r>
          <a:r>
            <a:rPr lang="en-US" sz="1400" kern="1200" dirty="0"/>
            <a:t> vector DB</a:t>
          </a:r>
        </a:p>
      </dsp:txBody>
      <dsp:txXfrm>
        <a:off x="4286211" y="2147"/>
        <a:ext cx="1629853" cy="977912"/>
      </dsp:txXfrm>
    </dsp:sp>
    <dsp:sp modelId="{24F7E2A4-CF6E-6D4A-910E-F545D082F8F0}">
      <dsp:nvSpPr>
        <dsp:cNvPr id="0" name=""/>
        <dsp:cNvSpPr/>
      </dsp:nvSpPr>
      <dsp:spPr>
        <a:xfrm>
          <a:off x="1904826" y="1798161"/>
          <a:ext cx="344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426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67587" y="1842007"/>
        <a:ext cx="18743" cy="3748"/>
      </dsp:txXfrm>
    </dsp:sp>
    <dsp:sp modelId="{F3775461-720E-4C49-B1CD-52D2DF5C3334}">
      <dsp:nvSpPr>
        <dsp:cNvPr id="0" name=""/>
        <dsp:cNvSpPr/>
      </dsp:nvSpPr>
      <dsp:spPr>
        <a:xfrm>
          <a:off x="276772" y="1354925"/>
          <a:ext cx="1629853" cy="9779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64" tIns="83832" rIns="79864" bIns="8383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Make </a:t>
          </a:r>
          <a:r>
            <a:rPr lang="en-US" sz="1400" kern="1200" dirty="0" err="1"/>
            <a:t>powerpoint</a:t>
          </a:r>
          <a:r>
            <a:rPr lang="en-US" sz="1400" kern="1200" dirty="0"/>
            <a:t> about the report</a:t>
          </a:r>
        </a:p>
      </dsp:txBody>
      <dsp:txXfrm>
        <a:off x="276772" y="1354925"/>
        <a:ext cx="1629853" cy="977912"/>
      </dsp:txXfrm>
    </dsp:sp>
    <dsp:sp modelId="{9155EAD5-BE94-C646-89A5-F33A608F639B}">
      <dsp:nvSpPr>
        <dsp:cNvPr id="0" name=""/>
        <dsp:cNvSpPr/>
      </dsp:nvSpPr>
      <dsp:spPr>
        <a:xfrm>
          <a:off x="3909545" y="1798161"/>
          <a:ext cx="344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426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72307" y="1842007"/>
        <a:ext cx="18743" cy="3748"/>
      </dsp:txXfrm>
    </dsp:sp>
    <dsp:sp modelId="{91B7AD7D-BFE7-D44B-B49A-01E32420831A}">
      <dsp:nvSpPr>
        <dsp:cNvPr id="0" name=""/>
        <dsp:cNvSpPr/>
      </dsp:nvSpPr>
      <dsp:spPr>
        <a:xfrm>
          <a:off x="2281492" y="1354925"/>
          <a:ext cx="1629853" cy="977912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64" tIns="83832" rIns="79864" bIns="8383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Deploy inference endpoint for approach 1</a:t>
          </a:r>
        </a:p>
      </dsp:txBody>
      <dsp:txXfrm>
        <a:off x="2281492" y="1354925"/>
        <a:ext cx="1629853" cy="977912"/>
      </dsp:txXfrm>
    </dsp:sp>
    <dsp:sp modelId="{AACF2A64-BA6D-344A-9C7F-80BC9E30ECE9}">
      <dsp:nvSpPr>
        <dsp:cNvPr id="0" name=""/>
        <dsp:cNvSpPr/>
      </dsp:nvSpPr>
      <dsp:spPr>
        <a:xfrm>
          <a:off x="1091699" y="2331037"/>
          <a:ext cx="4009439" cy="344266"/>
        </a:xfrm>
        <a:custGeom>
          <a:avLst/>
          <a:gdLst/>
          <a:ahLst/>
          <a:cxnLst/>
          <a:rect l="0" t="0" r="0" b="0"/>
          <a:pathLst>
            <a:path>
              <a:moveTo>
                <a:pt x="4009439" y="0"/>
              </a:moveTo>
              <a:lnTo>
                <a:pt x="4009439" y="189233"/>
              </a:lnTo>
              <a:lnTo>
                <a:pt x="0" y="189233"/>
              </a:lnTo>
              <a:lnTo>
                <a:pt x="0" y="34426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95745" y="2501296"/>
        <a:ext cx="201346" cy="3748"/>
      </dsp:txXfrm>
    </dsp:sp>
    <dsp:sp modelId="{E2B7ED8F-CBDE-AD46-8878-A54A5FFC381B}">
      <dsp:nvSpPr>
        <dsp:cNvPr id="0" name=""/>
        <dsp:cNvSpPr/>
      </dsp:nvSpPr>
      <dsp:spPr>
        <a:xfrm>
          <a:off x="4286211" y="1354925"/>
          <a:ext cx="1629853" cy="977912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64" tIns="83832" rIns="79864" bIns="8383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Fine tune LLM for approach 3</a:t>
          </a:r>
        </a:p>
      </dsp:txBody>
      <dsp:txXfrm>
        <a:off x="4286211" y="1354925"/>
        <a:ext cx="1629853" cy="977912"/>
      </dsp:txXfrm>
    </dsp:sp>
    <dsp:sp modelId="{6E9EAB6B-C4AD-F847-B406-4EBD4C58CE26}">
      <dsp:nvSpPr>
        <dsp:cNvPr id="0" name=""/>
        <dsp:cNvSpPr/>
      </dsp:nvSpPr>
      <dsp:spPr>
        <a:xfrm>
          <a:off x="276772" y="2707703"/>
          <a:ext cx="1629853" cy="9779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864" tIns="83832" rIns="79864" bIns="8383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Finish cleaning and organizing report </a:t>
          </a:r>
        </a:p>
      </dsp:txBody>
      <dsp:txXfrm>
        <a:off x="276772" y="2707703"/>
        <a:ext cx="1629853" cy="977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5/17/24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5/17/24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 </a:t>
            </a:r>
          </a:p>
          <a:p>
            <a:pPr lvl="4"/>
            <a:r>
              <a:rPr lang="en-US"/>
              <a:t>Fifth level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 </a:t>
            </a:r>
          </a:p>
          <a:p>
            <a:pPr lvl="4"/>
            <a:r>
              <a:rPr lang="en-US"/>
              <a:t>Fifth level </a:t>
            </a:r>
          </a:p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kindpng.com/imgv/ooJxTb_jupyter-notebook-logo-hd-png-download/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s://llm-notebook-h3rm.notebook.eu-west-1.sagemaker.aws/lab/tree/Final_Llama3_Embeddings_llama2.ipynb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instruct.com/tutorials/how-to-add-page-numbers-to-a-microsoft-word-document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.com/npaka/n/nb28aa5f38c0d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-infrastructure.org/logo/llamaindex/" TargetMode="Externa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C707B9-7A34-5E7E-BBC5-7E2B7677A405}"/>
              </a:ext>
            </a:extLst>
          </p:cNvPr>
          <p:cNvSpPr txBox="1">
            <a:spLocks/>
          </p:cNvSpPr>
          <p:nvPr/>
        </p:nvSpPr>
        <p:spPr>
          <a:xfrm>
            <a:off x="6104340" y="3849788"/>
            <a:ext cx="5124363" cy="5398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BE"/>
              <a:t>I</a:t>
            </a:r>
            <a:r>
              <a:rPr lang="en-GB"/>
              <a:t>n</a:t>
            </a:r>
            <a:r>
              <a:rPr lang="en-BE"/>
              <a:t>ternship Realizations and Updated project Plan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61C99F6-78A1-3B19-9E62-FA246C82F3E1}"/>
              </a:ext>
            </a:extLst>
          </p:cNvPr>
          <p:cNvSpPr txBox="1">
            <a:spLocks/>
          </p:cNvSpPr>
          <p:nvPr/>
        </p:nvSpPr>
        <p:spPr>
          <a:xfrm>
            <a:off x="6254215" y="5112630"/>
            <a:ext cx="5124363" cy="40204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BE"/>
              <a:t>Charles Nana Kwkaye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2C8EC4-1893-58BE-EC71-D2A6D97E3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8099" y="1631112"/>
            <a:ext cx="3167050" cy="15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/>
              <a:t>APPROACH 1</a:t>
            </a:r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A diagram of a computer&#10;&#10;Description automatically generated">
            <a:extLst>
              <a:ext uri="{FF2B5EF4-FFF2-40B4-BE49-F238E27FC236}">
                <a16:creationId xmlns:a16="http://schemas.microsoft.com/office/drawing/2014/main" id="{874EC585-1491-6C33-E19C-5031CDFF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4" y="2329425"/>
            <a:ext cx="5863598" cy="2986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9349F8-DB2D-A63B-016F-5301EC4D68F7}"/>
              </a:ext>
            </a:extLst>
          </p:cNvPr>
          <p:cNvSpPr txBox="1"/>
          <p:nvPr/>
        </p:nvSpPr>
        <p:spPr>
          <a:xfrm>
            <a:off x="911352" y="1656522"/>
            <a:ext cx="372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/>
              <a:t>PROMPT BASED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55C84-E9A1-1E5F-DB74-35E1AB5AB5B9}"/>
              </a:ext>
            </a:extLst>
          </p:cNvPr>
          <p:cNvSpPr txBox="1"/>
          <p:nvPr/>
        </p:nvSpPr>
        <p:spPr>
          <a:xfrm>
            <a:off x="5945872" y="1623642"/>
            <a:ext cx="372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/>
              <a:t>Reason to choose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A606E-2C6D-3B8C-F0B3-F90601FE6F0E}"/>
              </a:ext>
            </a:extLst>
          </p:cNvPr>
          <p:cNvSpPr txBox="1"/>
          <p:nvPr/>
        </p:nvSpPr>
        <p:spPr>
          <a:xfrm>
            <a:off x="6096000" y="2449286"/>
            <a:ext cx="3265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BE"/>
              <a:t>Simplicity: Straightforward and mininmal infrastructure or coding</a:t>
            </a:r>
          </a:p>
          <a:p>
            <a:pPr marL="342900" indent="-342900">
              <a:buFont typeface="+mj-lt"/>
              <a:buAutoNum type="arabicPeriod"/>
            </a:pPr>
            <a:endParaRPr lang="en-BE"/>
          </a:p>
          <a:p>
            <a:pPr marL="342900" indent="-342900">
              <a:buFont typeface="+mj-lt"/>
              <a:buAutoNum type="arabicPeriod"/>
            </a:pPr>
            <a:r>
              <a:rPr lang="en-BE"/>
              <a:t>Flexibilty: Easily modify prompts  for different dbt query types and documentation style</a:t>
            </a:r>
          </a:p>
        </p:txBody>
      </p:sp>
    </p:spTree>
    <p:extLst>
      <p:ext uri="{BB962C8B-B14F-4D97-AF65-F5344CB8AC3E}">
        <p14:creationId xmlns:p14="http://schemas.microsoft.com/office/powerpoint/2010/main" val="373804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CA8C54-30A3-3553-626E-52909A8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US" err="1"/>
              <a:t>rEalization</a:t>
            </a:r>
            <a:r>
              <a:rPr lang="en-US"/>
              <a:t> FOR Approach 1</a:t>
            </a:r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207A1-A505-3185-A282-927E9F6F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C1E59D24-BDC4-2174-0EE2-470A854753C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14358091"/>
              </p:ext>
            </p:extLst>
          </p:nvPr>
        </p:nvGraphicFramePr>
        <p:xfrm>
          <a:off x="911352" y="2043429"/>
          <a:ext cx="10405174" cy="392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0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/>
              <a:t>APPROACH 2</a:t>
            </a:r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54470-E5E7-82B7-6BB4-BBB0D403FDD6}"/>
              </a:ext>
            </a:extLst>
          </p:cNvPr>
          <p:cNvSpPr txBox="1"/>
          <p:nvPr/>
        </p:nvSpPr>
        <p:spPr>
          <a:xfrm>
            <a:off x="911352" y="1550504"/>
            <a:ext cx="366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/>
              <a:t>USING EMBEDDINGS</a:t>
            </a:r>
          </a:p>
        </p:txBody>
      </p:sp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7E619459-DCF8-26DB-D0E7-0C2077515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0" t="3269" r="14845" b="2363"/>
          <a:stretch/>
        </p:blipFill>
        <p:spPr>
          <a:xfrm>
            <a:off x="511627" y="1896712"/>
            <a:ext cx="4789715" cy="4373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15EA23-D836-553A-752E-859447CBA61D}"/>
              </a:ext>
            </a:extLst>
          </p:cNvPr>
          <p:cNvSpPr txBox="1"/>
          <p:nvPr/>
        </p:nvSpPr>
        <p:spPr>
          <a:xfrm>
            <a:off x="5945872" y="1623642"/>
            <a:ext cx="372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/>
              <a:t>Reason to choose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99F9B-00D4-6CAC-E96B-52177EA83CEC}"/>
              </a:ext>
            </a:extLst>
          </p:cNvPr>
          <p:cNvSpPr txBox="1"/>
          <p:nvPr/>
        </p:nvSpPr>
        <p:spPr>
          <a:xfrm>
            <a:off x="6096000" y="2449286"/>
            <a:ext cx="3265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BE"/>
              <a:t>Improved context: Capture semantic meanings of queries and it metadta. Leads to richer documentation`</a:t>
            </a:r>
          </a:p>
          <a:p>
            <a:pPr marL="342900" indent="-342900">
              <a:buFont typeface="+mj-lt"/>
              <a:buAutoNum type="arabicPeriod"/>
            </a:pPr>
            <a:endParaRPr lang="en-BE"/>
          </a:p>
          <a:p>
            <a:pPr marL="342900" indent="-342900">
              <a:buFont typeface="+mj-lt"/>
              <a:buAutoNum type="arabicPeriod"/>
            </a:pPr>
            <a:r>
              <a:rPr lang="en-BE"/>
              <a:t>Reusability:  Redocument queries easily if documentation not up to par</a:t>
            </a:r>
          </a:p>
          <a:p>
            <a:pPr marL="342900" indent="-342900">
              <a:buFont typeface="+mj-lt"/>
              <a:buAutoNum type="arabicPeriod"/>
            </a:pPr>
            <a:endParaRPr lang="en-BE"/>
          </a:p>
          <a:p>
            <a:pPr marL="342900" indent="-342900">
              <a:buFont typeface="+mj-lt"/>
              <a:buAutoNum type="arabicPeriod"/>
            </a:pPr>
            <a:r>
              <a:rPr lang="en-BE"/>
              <a:t>Scalabity: Can handle large dbt datasets more efficiently</a:t>
            </a:r>
          </a:p>
        </p:txBody>
      </p:sp>
    </p:spTree>
    <p:extLst>
      <p:ext uri="{BB962C8B-B14F-4D97-AF65-F5344CB8AC3E}">
        <p14:creationId xmlns:p14="http://schemas.microsoft.com/office/powerpoint/2010/main" val="79013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APPROACH 2 NOTEBOOK WORKFLOW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A diagram of a software process&#10;&#10;Description automatically generated">
            <a:extLst>
              <a:ext uri="{FF2B5EF4-FFF2-40B4-BE49-F238E27FC236}">
                <a16:creationId xmlns:a16="http://schemas.microsoft.com/office/drawing/2014/main" id="{565FCE49-89F7-4C9F-F8BF-1F4436F37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99032"/>
            <a:ext cx="5741593" cy="53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CA8C54-30A3-3553-626E-52909A8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US"/>
              <a:t>After System prompt and </a:t>
            </a:r>
            <a:r>
              <a:rPr lang="en-US" err="1"/>
              <a:t>json</a:t>
            </a:r>
            <a:r>
              <a:rPr lang="en-US"/>
              <a:t> style Response</a:t>
            </a:r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207A1-A505-3185-A282-927E9F6F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5" name="Picture 4" descr="A close-up of a computer code&#10;&#10;Description automatically generated">
            <a:extLst>
              <a:ext uri="{FF2B5EF4-FFF2-40B4-BE49-F238E27FC236}">
                <a16:creationId xmlns:a16="http://schemas.microsoft.com/office/drawing/2014/main" id="{71B90AC5-0C1A-F233-BE1F-9122BEB0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593" y="2040353"/>
            <a:ext cx="6414407" cy="2777294"/>
          </a:xfrm>
          <a:prstGeom prst="rect">
            <a:avLst/>
          </a:prstGeom>
        </p:spPr>
      </p:pic>
      <p:pic>
        <p:nvPicPr>
          <p:cNvPr id="7" name="Picture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C7B94AF2-0ADB-69AD-49C2-9319D247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3" y="2040353"/>
            <a:ext cx="5342934" cy="3871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5488FB-BAA0-74F1-940B-FCA71FB0910F}"/>
              </a:ext>
            </a:extLst>
          </p:cNvPr>
          <p:cNvSpPr txBox="1"/>
          <p:nvPr/>
        </p:nvSpPr>
        <p:spPr>
          <a:xfrm>
            <a:off x="628652" y="1688509"/>
            <a:ext cx="42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b="1" i="1" dirty="0"/>
              <a:t>PROMPT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B40CA-7EF6-6E13-AFD5-61296030EE90}"/>
              </a:ext>
            </a:extLst>
          </p:cNvPr>
          <p:cNvSpPr txBox="1"/>
          <p:nvPr/>
        </p:nvSpPr>
        <p:spPr>
          <a:xfrm>
            <a:off x="6410326" y="1671021"/>
            <a:ext cx="42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b="1" i="1" dirty="0"/>
              <a:t>RESPONSE</a:t>
            </a:r>
          </a:p>
        </p:txBody>
      </p:sp>
      <p:pic>
        <p:nvPicPr>
          <p:cNvPr id="13" name="Picture 12" descr="A logo with grey circles and black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139EBD7-2F27-2B7A-1B3D-5A365F5AE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10602" y="5755019"/>
            <a:ext cx="1276348" cy="9943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10D1AA-01D5-60DD-F68E-DCBE029B5DFF}"/>
              </a:ext>
            </a:extLst>
          </p:cNvPr>
          <p:cNvSpPr txBox="1"/>
          <p:nvPr/>
        </p:nvSpPr>
        <p:spPr>
          <a:xfrm>
            <a:off x="7715248" y="5266550"/>
            <a:ext cx="294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Link to notebook for live demo ⬇️</a:t>
            </a:r>
          </a:p>
        </p:txBody>
      </p:sp>
    </p:spTree>
    <p:extLst>
      <p:ext uri="{BB962C8B-B14F-4D97-AF65-F5344CB8AC3E}">
        <p14:creationId xmlns:p14="http://schemas.microsoft.com/office/powerpoint/2010/main" val="272424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CA8C54-30A3-3553-626E-52909A8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US" dirty="0"/>
              <a:t>Why </a:t>
            </a:r>
            <a:r>
              <a:rPr lang="en-US" dirty="0" err="1"/>
              <a:t>StILL</a:t>
            </a:r>
            <a:r>
              <a:rPr lang="en-US" dirty="0"/>
              <a:t> USE EMBEDDINGS WHEN THE FULL CODE IS STILL PASSED TO THE MODEL?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207A1-A505-3185-A282-927E9F6F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83987-2056-79A9-A063-89A325A8C891}"/>
              </a:ext>
            </a:extLst>
          </p:cNvPr>
          <p:cNvSpPr txBox="1"/>
          <p:nvPr/>
        </p:nvSpPr>
        <p:spPr>
          <a:xfrm>
            <a:off x="1557337" y="2293975"/>
            <a:ext cx="48434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dirty="0"/>
              <a:t>Model can be reprompted to generate new documentation for engineer if not satisfied with already existing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dirty="0"/>
              <a:t>Notebook template could be expanded to explain a models dependecy based on another </a:t>
            </a:r>
          </a:p>
        </p:txBody>
      </p:sp>
    </p:spTree>
    <p:extLst>
      <p:ext uri="{BB962C8B-B14F-4D97-AF65-F5344CB8AC3E}">
        <p14:creationId xmlns:p14="http://schemas.microsoft.com/office/powerpoint/2010/main" val="394646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CA8C54-30A3-3553-626E-52909A8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US" dirty="0"/>
              <a:t>REALIZATION FOR Approach 2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207A1-A505-3185-A282-927E9F6F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C1E59D24-BDC4-2174-0EE2-470A854753C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27112513"/>
              </p:ext>
            </p:extLst>
          </p:nvPr>
        </p:nvGraphicFramePr>
        <p:xfrm>
          <a:off x="911352" y="2043429"/>
          <a:ext cx="10405174" cy="392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9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/>
              <a:t>APPROACH 3</a:t>
            </a:r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38F7A7C7-E83F-2CD2-6960-DF49C8FA2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86" b="3802"/>
          <a:stretch/>
        </p:blipFill>
        <p:spPr>
          <a:xfrm>
            <a:off x="0" y="2433415"/>
            <a:ext cx="5959929" cy="3601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2C5E1B-1E19-EC99-0A63-F2C9E6EDA3DA}"/>
              </a:ext>
            </a:extLst>
          </p:cNvPr>
          <p:cNvSpPr txBox="1"/>
          <p:nvPr/>
        </p:nvSpPr>
        <p:spPr>
          <a:xfrm>
            <a:off x="288716" y="1443598"/>
            <a:ext cx="465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/>
              <a:t>FINE TUNING LARGE LANGUAGE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85016-F6DC-5995-25DE-2E75F051B7F7}"/>
              </a:ext>
            </a:extLst>
          </p:cNvPr>
          <p:cNvSpPr txBox="1"/>
          <p:nvPr/>
        </p:nvSpPr>
        <p:spPr>
          <a:xfrm>
            <a:off x="5945872" y="1623642"/>
            <a:ext cx="372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/>
              <a:t>Reason to choose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65123-2C0A-7FE8-C0AF-0A20B486EF9A}"/>
              </a:ext>
            </a:extLst>
          </p:cNvPr>
          <p:cNvSpPr txBox="1"/>
          <p:nvPr/>
        </p:nvSpPr>
        <p:spPr>
          <a:xfrm>
            <a:off x="6096000" y="2449286"/>
            <a:ext cx="3265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BE" dirty="0"/>
              <a:t>Anticipated to be the highest accurate: Fine tunnig enhances models undertanding of the domain and improves documentation accuracy</a:t>
            </a:r>
          </a:p>
          <a:p>
            <a:pPr marL="342900" indent="-342900">
              <a:buFont typeface="+mj-lt"/>
              <a:buAutoNum type="arabicPeriod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431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CA8C54-30A3-3553-626E-52909A8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US" dirty="0" err="1"/>
              <a:t>ANTiCIPATION</a:t>
            </a:r>
            <a:r>
              <a:rPr lang="en-US" dirty="0"/>
              <a:t> FOR Approach 3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207A1-A505-3185-A282-927E9F6F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C1E59D24-BDC4-2174-0EE2-470A854753C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78030956"/>
              </p:ext>
            </p:extLst>
          </p:nvPr>
        </p:nvGraphicFramePr>
        <p:xfrm>
          <a:off x="911352" y="2043429"/>
          <a:ext cx="10405174" cy="392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78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139" y="3086825"/>
            <a:ext cx="6384018" cy="684349"/>
          </a:xfrm>
        </p:spPr>
        <p:txBody>
          <a:bodyPr/>
          <a:lstStyle/>
          <a:p>
            <a:r>
              <a:rPr lang="en-US" err="1"/>
              <a:t>ProJect</a:t>
            </a:r>
            <a:r>
              <a:rPr lang="en-US"/>
              <a:t> Deliverables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/>
              <a:t>TABLE of content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/>
              <a:t>Introduction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/>
              <a:t>Assignment Description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/>
              <a:t>The problem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/>
              <a:t>Embeddings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/>
              <a:t>Implementation options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/>
              <a:t>Approach 1,2 and 3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/>
              <a:t>Realizations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/>
              <a:t>Project Deliverables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/>
              <a:t>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r>
              <a:rPr lang="en-US"/>
              <a:t>Project Deliverables</a:t>
            </a:r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89C48DC7-D3F0-70D2-B355-E129F0D31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858" y="1447927"/>
            <a:ext cx="2374900" cy="2374900"/>
          </a:xfrm>
          <a:prstGeom prst="rect">
            <a:avLst/>
          </a:prstGeom>
        </p:spPr>
      </p:pic>
      <p:pic>
        <p:nvPicPr>
          <p:cNvPr id="12" name="Picture 11" descr="A logo with orange and grey circles&#10;&#10;Description automatically generated">
            <a:extLst>
              <a:ext uri="{FF2B5EF4-FFF2-40B4-BE49-F238E27FC236}">
                <a16:creationId xmlns:a16="http://schemas.microsoft.com/office/drawing/2014/main" id="{C093A006-55B1-6D46-04A6-B4CA568CF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790" y="1360903"/>
            <a:ext cx="2125401" cy="24619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C44EE4-975D-E71B-C967-70E99271ACEF}"/>
              </a:ext>
            </a:extLst>
          </p:cNvPr>
          <p:cNvSpPr txBox="1"/>
          <p:nvPr/>
        </p:nvSpPr>
        <p:spPr>
          <a:xfrm>
            <a:off x="1232452" y="3822827"/>
            <a:ext cx="2888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/>
              <a:t>2 or more word documents or PDFs with my findings, trials and how to use certain functionalities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689F9F-6730-1ACD-21BE-1B32650CD5C1}"/>
              </a:ext>
            </a:extLst>
          </p:cNvPr>
          <p:cNvSpPr txBox="1"/>
          <p:nvPr/>
        </p:nvSpPr>
        <p:spPr>
          <a:xfrm>
            <a:off x="8029282" y="4019769"/>
            <a:ext cx="288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b="1" dirty="0">
                <a:solidFill>
                  <a:schemeClr val="accent2">
                    <a:lumMod val="75000"/>
                  </a:schemeClr>
                </a:solidFill>
              </a:rPr>
              <a:t>3 Jupyter </a:t>
            </a:r>
            <a:r>
              <a:rPr lang="en-BE" dirty="0"/>
              <a:t>notebooks with one for each implementation option (</a:t>
            </a:r>
            <a:r>
              <a:rPr lang="en-BE" dirty="0">
                <a:solidFill>
                  <a:srgbClr val="00B050"/>
                </a:solidFill>
              </a:rPr>
              <a:t>2 now</a:t>
            </a:r>
            <a:r>
              <a:rPr lang="en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88" y="0"/>
            <a:ext cx="7722326" cy="1249680"/>
          </a:xfrm>
        </p:spPr>
        <p:txBody>
          <a:bodyPr/>
          <a:lstStyle/>
          <a:p>
            <a:r>
              <a:rPr lang="en-US"/>
              <a:t>Pros and CONS of each approach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F30CC-41CF-6151-2B45-C495001AEE0D}"/>
              </a:ext>
            </a:extLst>
          </p:cNvPr>
          <p:cNvSpPr txBox="1"/>
          <p:nvPr/>
        </p:nvSpPr>
        <p:spPr>
          <a:xfrm>
            <a:off x="750413" y="1637795"/>
            <a:ext cx="372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Approach 1: Prompt-Based LLM</a:t>
            </a:r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C17FA-E247-2E9E-40A9-76B282D8C087}"/>
              </a:ext>
            </a:extLst>
          </p:cNvPr>
          <p:cNvSpPr txBox="1"/>
          <p:nvPr/>
        </p:nvSpPr>
        <p:spPr>
          <a:xfrm>
            <a:off x="939437" y="2460970"/>
            <a:ext cx="3265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/>
              <a:t>Pros: Simple, straightforward, flexible, minimal infrastructure</a:t>
            </a:r>
            <a:endParaRPr lang="en-BE"/>
          </a:p>
          <a:p>
            <a:pPr marL="342900" indent="-342900">
              <a:buFont typeface="+mj-lt"/>
              <a:buAutoNum type="arabicPeriod"/>
            </a:pPr>
            <a:endParaRPr lang="en-BE"/>
          </a:p>
          <a:p>
            <a:pPr marL="342900" indent="-342900">
              <a:buFont typeface="+mj-lt"/>
              <a:buAutoNum type="arabicPeriod"/>
            </a:pPr>
            <a:r>
              <a:rPr lang="en-BE"/>
              <a:t>Cons: </a:t>
            </a:r>
            <a:r>
              <a:rPr lang="en-GB"/>
              <a:t>Limited context, potential for inaccurate documentation.</a:t>
            </a:r>
            <a:endParaRPr lang="en-BE"/>
          </a:p>
          <a:p>
            <a:pPr marL="342900" indent="-342900">
              <a:buFont typeface="+mj-lt"/>
              <a:buAutoNum type="arabicPeriod"/>
            </a:pPr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3DD12-7D3F-C7A6-9D87-1BC0D01D340B}"/>
              </a:ext>
            </a:extLst>
          </p:cNvPr>
          <p:cNvSpPr txBox="1"/>
          <p:nvPr/>
        </p:nvSpPr>
        <p:spPr>
          <a:xfrm>
            <a:off x="4477322" y="1635326"/>
            <a:ext cx="372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Approach 2: Embeddings</a:t>
            </a:r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05C2A-DE3B-6595-D672-4201D8A51654}"/>
              </a:ext>
            </a:extLst>
          </p:cNvPr>
          <p:cNvSpPr txBox="1"/>
          <p:nvPr/>
        </p:nvSpPr>
        <p:spPr>
          <a:xfrm>
            <a:off x="4627450" y="2460970"/>
            <a:ext cx="32657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 Pros: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 Improved context, better understanding of data structure due to prompting series, scalable.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Regenerate documentation tailored for each engineer due to already stored embeddings</a:t>
            </a:r>
          </a:p>
          <a:p>
            <a:pPr marL="342900" indent="-342900">
              <a:buFont typeface="+mj-lt"/>
              <a:buAutoNum type="arabicPeriod"/>
            </a:pPr>
            <a:endParaRPr lang="en-BE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Cons: Requires additional infrastructure (vector database), computationally expensive.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F480A-5802-8FE5-AF7D-0E451F9A14EF}"/>
              </a:ext>
            </a:extLst>
          </p:cNvPr>
          <p:cNvSpPr txBox="1"/>
          <p:nvPr/>
        </p:nvSpPr>
        <p:spPr>
          <a:xfrm>
            <a:off x="8066314" y="1635326"/>
            <a:ext cx="372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Approach 3: Fine-Tuning LLM</a:t>
            </a:r>
            <a:endParaRPr lang="en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7F7813-C3E6-DEF3-5E90-65B472A30B9B}"/>
              </a:ext>
            </a:extLst>
          </p:cNvPr>
          <p:cNvSpPr txBox="1"/>
          <p:nvPr/>
        </p:nvSpPr>
        <p:spPr>
          <a:xfrm>
            <a:off x="8216442" y="2460970"/>
            <a:ext cx="3265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/>
              <a:t>Pros: Highest accuracy, specifically tailored to </a:t>
            </a:r>
            <a:r>
              <a:rPr lang="en-GB" err="1"/>
              <a:t>dbt</a:t>
            </a:r>
            <a:r>
              <a:rPr lang="en-GB"/>
              <a:t> queries</a:t>
            </a:r>
          </a:p>
          <a:p>
            <a:pPr marL="342900" indent="-342900">
              <a:buFont typeface="+mj-lt"/>
              <a:buAutoNum type="arabicPeriod"/>
            </a:pPr>
            <a:endParaRPr lang="en-BE"/>
          </a:p>
          <a:p>
            <a:pPr marL="342900" indent="-342900">
              <a:buFont typeface="+mj-lt"/>
              <a:buAutoNum type="arabicPeriod"/>
            </a:pPr>
            <a:r>
              <a:rPr lang="en-GB"/>
              <a:t>Cons: Resource-intensive, limited adaptability to changes.</a:t>
            </a:r>
          </a:p>
        </p:txBody>
      </p:sp>
    </p:spTree>
    <p:extLst>
      <p:ext uri="{BB962C8B-B14F-4D97-AF65-F5344CB8AC3E}">
        <p14:creationId xmlns:p14="http://schemas.microsoft.com/office/powerpoint/2010/main" val="3813948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/>
          <a:lstStyle/>
          <a:p>
            <a:r>
              <a:rPr lang="en-US" err="1"/>
              <a:t>UpDATED</a:t>
            </a:r>
            <a:r>
              <a:rPr lang="en-US"/>
              <a:t> TIMELINE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79C611D-1781-40E2-BB07-10978803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59" y="2063749"/>
            <a:ext cx="11020987" cy="312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1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US"/>
              <a:t>TODOS</a:t>
            </a:r>
            <a:endParaRPr lang="en-ZA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FF18B3-E7FD-2D6E-6349-B8CFF38B9F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3144837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30536-D522-9F5E-B2C4-24F7C75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1087A42A-F4CA-BDEA-B233-8757D48B2A9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33992505"/>
              </p:ext>
            </p:extLst>
          </p:nvPr>
        </p:nvGraphicFramePr>
        <p:xfrm>
          <a:off x="4556760" y="2073275"/>
          <a:ext cx="619283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465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/>
          <a:lstStyle/>
          <a:p>
            <a:r>
              <a:rPr lang="en-US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/>
          <a:lstStyle/>
          <a:p>
            <a:r>
              <a:rPr lang="en-US"/>
              <a:t>Charles Nana Kwakye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420624"/>
            <a:ext cx="5864352" cy="3621024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 err="1"/>
              <a:t>vrt</a:t>
            </a:r>
            <a:r>
              <a:rPr lang="en-US"/>
              <a:t>?</a:t>
            </a:r>
            <a:endParaRPr lang="en-US" spc="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67ACE-9C95-B768-130A-C155FBA99962}"/>
              </a:ext>
            </a:extLst>
          </p:cNvPr>
          <p:cNvSpPr txBox="1"/>
          <p:nvPr/>
        </p:nvSpPr>
        <p:spPr>
          <a:xfrm>
            <a:off x="902208" y="4430486"/>
            <a:ext cx="5901159" cy="1573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b="1"/>
              <a:t> </a:t>
            </a:r>
            <a:r>
              <a:rPr lang="en-US" b="1" err="1"/>
              <a:t>Vlaamse</a:t>
            </a:r>
            <a:r>
              <a:rPr lang="en-US" b="1"/>
              <a:t> Radio- </a:t>
            </a:r>
            <a:r>
              <a:rPr lang="en-US" b="1" err="1"/>
              <a:t>en</a:t>
            </a:r>
            <a:r>
              <a:rPr lang="en-US" b="1"/>
              <a:t> </a:t>
            </a:r>
            <a:r>
              <a:rPr lang="en-US" b="1" err="1"/>
              <a:t>Televisieomroeporganisatie</a:t>
            </a:r>
            <a:r>
              <a:rPr lang="en-US" b="1"/>
              <a:t>, is the national public-service broadcaster for the Flemish Community of Belgium.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42FD2D-4DBC-9773-ED0E-606F88D0A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220" y="341903"/>
            <a:ext cx="4767783" cy="2391295"/>
          </a:xfrm>
          <a:prstGeom prst="rect">
            <a:avLst/>
          </a:prstGeom>
        </p:spPr>
      </p:pic>
      <p:pic>
        <p:nvPicPr>
          <p:cNvPr id="9" name="Picture Placeholder 8" descr="A person wearing headphones and sitting in front of a computer&#10;&#10;Description automatically generated">
            <a:extLst>
              <a:ext uri="{FF2B5EF4-FFF2-40B4-BE49-F238E27FC236}">
                <a16:creationId xmlns:a16="http://schemas.microsoft.com/office/drawing/2014/main" id="{619B8456-9BEB-0B91-351A-27917293D0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8422" r="28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285" y="119742"/>
            <a:ext cx="7625715" cy="858665"/>
          </a:xfrm>
        </p:spPr>
        <p:txBody>
          <a:bodyPr/>
          <a:lstStyle/>
          <a:p>
            <a:r>
              <a:rPr lang="en-US"/>
              <a:t>ASSIGNMENT </a:t>
            </a:r>
            <a:r>
              <a:rPr lang="en-US" err="1"/>
              <a:t>DEScription</a:t>
            </a:r>
            <a:endParaRPr lang="en-ZA"/>
          </a:p>
        </p:txBody>
      </p:sp>
      <p:pic>
        <p:nvPicPr>
          <p:cNvPr id="12" name="Picture Placeholder 11" descr="A person in a yellow shirt">
            <a:extLst>
              <a:ext uri="{FF2B5EF4-FFF2-40B4-BE49-F238E27FC236}">
                <a16:creationId xmlns:a16="http://schemas.microsoft.com/office/drawing/2014/main" id="{BC85F8C0-B84C-01D2-4208-5596D725B2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" r="33"/>
          <a:stretch/>
        </p:blipFill>
        <p:spPr>
          <a:xfrm>
            <a:off x="-15240" y="-15240"/>
            <a:ext cx="4581525" cy="66024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7670" y="4970449"/>
            <a:ext cx="7222944" cy="1313566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 This project aims to explore the feasibility of using Large Language Models (LLMs) to document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dbt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queries and, if feasible, to implement a solution for the VRT data team's specific needs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endParaRPr lang="en-US"/>
          </a:p>
        </p:txBody>
      </p:sp>
      <p:pic>
        <p:nvPicPr>
          <p:cNvPr id="5" name="Picture 4" descr="A logo with a x and a cross&#10;&#10;Description automatically generated with medium confidence">
            <a:extLst>
              <a:ext uri="{FF2B5EF4-FFF2-40B4-BE49-F238E27FC236}">
                <a16:creationId xmlns:a16="http://schemas.microsoft.com/office/drawing/2014/main" id="{98453F83-8BCE-764B-6D7D-AF83EC434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42" y="1579971"/>
            <a:ext cx="1750016" cy="984384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4933976-C64B-5E58-22EA-E982B96F1045}"/>
              </a:ext>
            </a:extLst>
          </p:cNvPr>
          <p:cNvSpPr txBox="1">
            <a:spLocks/>
          </p:cNvSpPr>
          <p:nvPr/>
        </p:nvSpPr>
        <p:spPr>
          <a:xfrm>
            <a:off x="4566285" y="2564355"/>
            <a:ext cx="7222944" cy="1313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>
                <a:solidFill>
                  <a:prstClr val="black"/>
                </a:solidFill>
                <a:latin typeface="Avenir Next LT Pro Light"/>
              </a:rPr>
              <a:t> DBT is an open-source command line tool specifically designed for data analysts and data engineers. It helps them develop, test, and deploy data transformations in a collaborative and reliable way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sz="1800" b="1">
              <a:solidFill>
                <a:prstClr val="black"/>
              </a:solidFill>
              <a:latin typeface="Avenir Next LT Pro Ligh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sz="1800" b="1">
              <a:solidFill>
                <a:prstClr val="black"/>
              </a:solidFill>
              <a:latin typeface="Avenir Next LT Pro Ligh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/>
          <a:p>
            <a:r>
              <a:rPr lang="en-US"/>
              <a:t>The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1C648103-C89A-4B43-E2D4-76685A109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559262"/>
              </p:ext>
            </p:extLst>
          </p:nvPr>
        </p:nvGraphicFramePr>
        <p:xfrm>
          <a:off x="1146659" y="2066360"/>
          <a:ext cx="6766877" cy="390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28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087" y="2514600"/>
            <a:ext cx="7459810" cy="1244253"/>
          </a:xfrm>
        </p:spPr>
        <p:txBody>
          <a:bodyPr/>
          <a:lstStyle/>
          <a:p>
            <a:r>
              <a:rPr lang="en-US"/>
              <a:t>Implementation Options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922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 err="1"/>
              <a:t>EMbeddings</a:t>
            </a:r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349F8-DB2D-A63B-016F-5301EC4D68F7}"/>
              </a:ext>
            </a:extLst>
          </p:cNvPr>
          <p:cNvSpPr txBox="1"/>
          <p:nvPr/>
        </p:nvSpPr>
        <p:spPr>
          <a:xfrm>
            <a:off x="911352" y="1530337"/>
            <a:ext cx="69657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Turning complex data (words, images, etc.) into simple lists of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Like a "secret code" for computers to understand meaning.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Similar things have similar codes, making connections easier.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Example:</a:t>
            </a:r>
          </a:p>
          <a:p>
            <a:endParaRPr lang="en-GB"/>
          </a:p>
          <a:p>
            <a:r>
              <a:rPr lang="en-GB" b="1"/>
              <a:t>[ 0.00049438 0.11941205 0.00522949 ... 0.01687654 -0.02386115 0.00526433]</a:t>
            </a:r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/>
              <a:t>Choosing A LLM </a:t>
            </a:r>
            <a:r>
              <a:rPr lang="en-US" err="1"/>
              <a:t>FRamework</a:t>
            </a:r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349F8-DB2D-A63B-016F-5301EC4D68F7}"/>
              </a:ext>
            </a:extLst>
          </p:cNvPr>
          <p:cNvSpPr txBox="1"/>
          <p:nvPr/>
        </p:nvSpPr>
        <p:spPr>
          <a:xfrm>
            <a:off x="911352" y="1530337"/>
            <a:ext cx="6793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Tools designed to simplify the development and deployment of applications powered by Large Language Models (LLMs).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Have prebuilt components for prompt templates, indexing, retrieving, output parsing and chaining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</p:txBody>
      </p:sp>
      <p:pic>
        <p:nvPicPr>
          <p:cNvPr id="5" name="Picture 4" descr="A bird with a chain&#10;&#10;Description automatically generated">
            <a:extLst>
              <a:ext uri="{FF2B5EF4-FFF2-40B4-BE49-F238E27FC236}">
                <a16:creationId xmlns:a16="http://schemas.microsoft.com/office/drawing/2014/main" id="{0E9DC490-5791-3120-EEF8-F2BB0C0FC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3064" y="2820163"/>
            <a:ext cx="2006618" cy="1050966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DDD3084-C925-3DBA-5B59-12744C3E7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70572" y="2866169"/>
            <a:ext cx="2519434" cy="891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28FB87-8465-CA38-3145-ECBD9153D1EE}"/>
              </a:ext>
            </a:extLst>
          </p:cNvPr>
          <p:cNvSpPr txBox="1"/>
          <p:nvPr/>
        </p:nvSpPr>
        <p:spPr>
          <a:xfrm>
            <a:off x="3425791" y="3214686"/>
            <a:ext cx="98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b="1"/>
              <a:t>VS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FC8DB5-6C27-4808-B72B-4D2FDED6F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23039"/>
              </p:ext>
            </p:extLst>
          </p:nvPr>
        </p:nvGraphicFramePr>
        <p:xfrm>
          <a:off x="977754" y="3950989"/>
          <a:ext cx="8128000" cy="2138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557577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5245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BE" sz="1400"/>
                        <a:t>Langchain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400"/>
                        <a:t>LlamaIndex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14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400"/>
                        <a:t>General purpose framework for </a:t>
                      </a:r>
                      <a:r>
                        <a:rPr lang="en-GB" sz="1400"/>
                        <a:t>data processing, indexing, and interacting with LLMs</a:t>
                      </a:r>
                      <a:endParaRPr lang="en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Specifically designed for building search and retrieval applications using LLMs</a:t>
                      </a:r>
                      <a:endParaRPr lang="en-B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22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More flexible, allowing for customization of application </a:t>
                      </a:r>
                      <a:r>
                        <a:rPr lang="en-GB" sz="1400" err="1"/>
                        <a:t>behavior</a:t>
                      </a:r>
                      <a:r>
                        <a:rPr lang="en-GB" sz="1400"/>
                        <a:t> and chaining of complex LLM prompts</a:t>
                      </a:r>
                      <a:endParaRPr lang="en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Less flexible, but provides a simpler interface for querying LLMs and retrieving documents.</a:t>
                      </a:r>
                      <a:endParaRPr lang="en-B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05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400"/>
                        <a:t>Has documentation of similar use cases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400"/>
                        <a:t>Does not have documentation of similar use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49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49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cap="all" baseline="0">
                <a:latin typeface="+mj-lt"/>
                <a:ea typeface="+mj-ea"/>
                <a:cs typeface="+mj-cs"/>
              </a:rPr>
              <a:t>Difference Between APPROACHES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F30CC-41CF-6151-2B45-C495001AEE0D}"/>
              </a:ext>
            </a:extLst>
          </p:cNvPr>
          <p:cNvSpPr txBox="1"/>
          <p:nvPr/>
        </p:nvSpPr>
        <p:spPr>
          <a:xfrm>
            <a:off x="899160" y="2026920"/>
            <a:ext cx="3017520" cy="3901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/>
              <a:t>Prompt based approach</a:t>
            </a:r>
          </a:p>
          <a:p>
            <a:pPr>
              <a:spcAft>
                <a:spcPts val="1200"/>
              </a:spcAft>
            </a:pPr>
            <a:r>
              <a:rPr lang="en-US" sz="2000"/>
              <a:t>Embeddings</a:t>
            </a:r>
          </a:p>
          <a:p>
            <a:pPr>
              <a:spcAft>
                <a:spcPts val="1200"/>
              </a:spcAft>
            </a:pPr>
            <a:r>
              <a:rPr lang="en-US" sz="2000"/>
              <a:t>Fine tuning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D4C099-F90E-1F01-B52C-EAC878A1F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77099"/>
              </p:ext>
            </p:extLst>
          </p:nvPr>
        </p:nvGraphicFramePr>
        <p:xfrm>
          <a:off x="4525963" y="2443920"/>
          <a:ext cx="6121504" cy="41868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6979">
                  <a:extLst>
                    <a:ext uri="{9D8B030D-6E8A-4147-A177-3AD203B41FA5}">
                      <a16:colId xmlns:a16="http://schemas.microsoft.com/office/drawing/2014/main" val="327292837"/>
                    </a:ext>
                  </a:extLst>
                </a:gridCol>
                <a:gridCol w="2023007">
                  <a:extLst>
                    <a:ext uri="{9D8B030D-6E8A-4147-A177-3AD203B41FA5}">
                      <a16:colId xmlns:a16="http://schemas.microsoft.com/office/drawing/2014/main" val="1091962324"/>
                    </a:ext>
                  </a:extLst>
                </a:gridCol>
                <a:gridCol w="248511">
                  <a:extLst>
                    <a:ext uri="{9D8B030D-6E8A-4147-A177-3AD203B41FA5}">
                      <a16:colId xmlns:a16="http://schemas.microsoft.com/office/drawing/2014/main" val="443611707"/>
                    </a:ext>
                  </a:extLst>
                </a:gridCol>
                <a:gridCol w="2023007">
                  <a:extLst>
                    <a:ext uri="{9D8B030D-6E8A-4147-A177-3AD203B41FA5}">
                      <a16:colId xmlns:a16="http://schemas.microsoft.com/office/drawing/2014/main" val="3174998540"/>
                    </a:ext>
                  </a:extLst>
                </a:gridCol>
              </a:tblGrid>
              <a:tr h="696291">
                <a:tc>
                  <a:txBody>
                    <a:bodyPr/>
                    <a:lstStyle/>
                    <a:p>
                      <a:r>
                        <a:rPr lang="en-BE" sz="1900"/>
                        <a:t>Approach</a:t>
                      </a:r>
                    </a:p>
                    <a:p>
                      <a:endParaRPr lang="en-BE" sz="1900"/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r>
                        <a:rPr lang="en-BE" sz="1900"/>
                        <a:t>Key-feature</a:t>
                      </a:r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endParaRPr lang="en-BE" sz="1900"/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r>
                        <a:rPr lang="en-BE" sz="1900"/>
                        <a:t>Additional Requirements</a:t>
                      </a:r>
                    </a:p>
                  </a:txBody>
                  <a:tcPr marL="94093" marR="94093" marT="47047" marB="47047"/>
                </a:tc>
                <a:extLst>
                  <a:ext uri="{0D108BD9-81ED-4DB2-BD59-A6C34878D82A}">
                    <a16:rowId xmlns:a16="http://schemas.microsoft.com/office/drawing/2014/main" val="1657384780"/>
                  </a:ext>
                </a:extLst>
              </a:tr>
              <a:tr h="696291">
                <a:tc>
                  <a:txBody>
                    <a:bodyPr/>
                    <a:lstStyle/>
                    <a:p>
                      <a:r>
                        <a:rPr lang="en-BE" sz="1900"/>
                        <a:t>Prompt-Based</a:t>
                      </a:r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/>
                        <a:t>Simple prompts to LLM</a:t>
                      </a:r>
                      <a:endParaRPr lang="en-BE" sz="1900"/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endParaRPr lang="en-BE" sz="1900"/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r>
                        <a:rPr lang="en-BE" sz="1900"/>
                        <a:t>None</a:t>
                      </a:r>
                    </a:p>
                  </a:txBody>
                  <a:tcPr marL="94093" marR="94093" marT="47047" marB="47047"/>
                </a:tc>
                <a:extLst>
                  <a:ext uri="{0D108BD9-81ED-4DB2-BD59-A6C34878D82A}">
                    <a16:rowId xmlns:a16="http://schemas.microsoft.com/office/drawing/2014/main" val="3398390590"/>
                  </a:ext>
                </a:extLst>
              </a:tr>
              <a:tr h="696291">
                <a:tc>
                  <a:txBody>
                    <a:bodyPr/>
                    <a:lstStyle/>
                    <a:p>
                      <a:r>
                        <a:rPr lang="en-BE" sz="1900"/>
                        <a:t>Embeddings</a:t>
                      </a:r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/>
                        <a:t>Embeds queries and metadata</a:t>
                      </a:r>
                      <a:endParaRPr lang="en-BE" sz="1900"/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endParaRPr lang="en-BE" sz="1900"/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r>
                        <a:rPr lang="en-BE" sz="1900" dirty="0"/>
                        <a:t>Vector databse, Embedding model</a:t>
                      </a:r>
                    </a:p>
                  </a:txBody>
                  <a:tcPr marL="94093" marR="94093" marT="47047" marB="47047"/>
                </a:tc>
                <a:extLst>
                  <a:ext uri="{0D108BD9-81ED-4DB2-BD59-A6C34878D82A}">
                    <a16:rowId xmlns:a16="http://schemas.microsoft.com/office/drawing/2014/main" val="2697482113"/>
                  </a:ext>
                </a:extLst>
              </a:tr>
              <a:tr h="978571">
                <a:tc>
                  <a:txBody>
                    <a:bodyPr/>
                    <a:lstStyle/>
                    <a:p>
                      <a:r>
                        <a:rPr lang="en-BE" sz="1900"/>
                        <a:t>Fine-tuning</a:t>
                      </a:r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/>
                        <a:t>Directly trains LLM on dbt queries</a:t>
                      </a:r>
                      <a:endParaRPr lang="en-BE" sz="1900"/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endParaRPr lang="en-BE" sz="1900"/>
                    </a:p>
                  </a:txBody>
                  <a:tcPr marL="94093" marR="94093" marT="47047" marB="47047"/>
                </a:tc>
                <a:tc>
                  <a:txBody>
                    <a:bodyPr/>
                    <a:lstStyle/>
                    <a:p>
                      <a:r>
                        <a:rPr lang="en-GB" sz="1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dataset with some documentation of </a:t>
                      </a:r>
                      <a:r>
                        <a:rPr lang="en-GB" sz="19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dbt</a:t>
                      </a:r>
                      <a:r>
                        <a:rPr lang="en-GB" sz="1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queries required for training</a:t>
                      </a:r>
                      <a:endParaRPr lang="en-BE" sz="1900" dirty="0"/>
                    </a:p>
                  </a:txBody>
                  <a:tcPr marL="94093" marR="94093" marT="47047" marB="47047"/>
                </a:tc>
                <a:extLst>
                  <a:ext uri="{0D108BD9-81ED-4DB2-BD59-A6C34878D82A}">
                    <a16:rowId xmlns:a16="http://schemas.microsoft.com/office/drawing/2014/main" val="3951988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0847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D01540B-037D-4E23-AFCA-FDDA3CCE135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D714C4-5FE2-48FA-A21E-ED0E7AD411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3F812E-DDE9-40A9-A0BA-64D56AFBFEB8}">
  <ds:schemaRefs>
    <ds:schemaRef ds:uri="http://www.w3.org/XML/1998/namespace"/>
    <ds:schemaRef ds:uri="71af3243-3dd4-4a8d-8c0d-dd76da1f02a5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230e9df3-be65-4c73-a93b-d1236ebd677e"/>
    <ds:schemaRef ds:uri="16c05727-aa75-4e4a-9b5f-8a80a1165891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845</Words>
  <Application>Microsoft Macintosh PowerPoint</Application>
  <PresentationFormat>Widescreen</PresentationFormat>
  <Paragraphs>150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Avenir Next LT Pro Light</vt:lpstr>
      <vt:lpstr>Calibri</vt:lpstr>
      <vt:lpstr>Posterama</vt:lpstr>
      <vt:lpstr>Custom</vt:lpstr>
      <vt:lpstr>PowerPoint Presentation</vt:lpstr>
      <vt:lpstr>TABLE of content </vt:lpstr>
      <vt:lpstr>What is vrt?</vt:lpstr>
      <vt:lpstr>ASSIGNMENT DEScription</vt:lpstr>
      <vt:lpstr>The problem</vt:lpstr>
      <vt:lpstr>Implementation Options</vt:lpstr>
      <vt:lpstr>What is EMbeddings</vt:lpstr>
      <vt:lpstr>Choosing A LLM FRamework</vt:lpstr>
      <vt:lpstr>Difference Between APPROACHES</vt:lpstr>
      <vt:lpstr>APPROACH 1</vt:lpstr>
      <vt:lpstr>rEalization FOR Approach 1</vt:lpstr>
      <vt:lpstr>APPROACH 2</vt:lpstr>
      <vt:lpstr>APPROACH 2 NOTEBOOK WORKFLOW</vt:lpstr>
      <vt:lpstr>After System prompt and json style Response</vt:lpstr>
      <vt:lpstr>Why StILL USE EMBEDDINGS WHEN THE FULL CODE IS STILL PASSED TO THE MODEL?</vt:lpstr>
      <vt:lpstr>REALIZATION FOR Approach 2</vt:lpstr>
      <vt:lpstr>APPROACH 3</vt:lpstr>
      <vt:lpstr>ANTiCIPATION FOR Approach 3</vt:lpstr>
      <vt:lpstr>ProJect Deliverables</vt:lpstr>
      <vt:lpstr>Project Deliverables</vt:lpstr>
      <vt:lpstr>Pros and CONS of each approach</vt:lpstr>
      <vt:lpstr>UpDATED TIMELINE</vt:lpstr>
      <vt:lpstr>TODOS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/>
  <cp:lastModifiedBy>Charles Kwakye</cp:lastModifiedBy>
  <cp:revision>4</cp:revision>
  <dcterms:created xsi:type="dcterms:W3CDTF">2024-04-17T09:47:09Z</dcterms:created>
  <dcterms:modified xsi:type="dcterms:W3CDTF">2024-05-17T06:46:38Z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c337be75-dfbb-4261-9834-ac247c7dde13_Enabled">
    <vt:lpwstr>true</vt:lpwstr>
  </property>
  <property fmtid="{D5CDD505-2E9C-101B-9397-08002B2CF9AE}" pid="4" name="MSIP_Label_c337be75-dfbb-4261-9834-ac247c7dde13_SetDate">
    <vt:lpwstr>2024-04-17T12:15:41Z</vt:lpwstr>
  </property>
  <property fmtid="{D5CDD505-2E9C-101B-9397-08002B2CF9AE}" pid="5" name="MSIP_Label_c337be75-dfbb-4261-9834-ac247c7dde13_Method">
    <vt:lpwstr>Standard</vt:lpwstr>
  </property>
  <property fmtid="{D5CDD505-2E9C-101B-9397-08002B2CF9AE}" pid="6" name="MSIP_Label_c337be75-dfbb-4261-9834-ac247c7dde13_Name">
    <vt:lpwstr>Algemeen</vt:lpwstr>
  </property>
  <property fmtid="{D5CDD505-2E9C-101B-9397-08002B2CF9AE}" pid="7" name="MSIP_Label_c337be75-dfbb-4261-9834-ac247c7dde13_SiteId">
    <vt:lpwstr>77d33cc5-c9b4-4766-95c7-ed5b515e1cce</vt:lpwstr>
  </property>
  <property fmtid="{D5CDD505-2E9C-101B-9397-08002B2CF9AE}" pid="8" name="MSIP_Label_c337be75-dfbb-4261-9834-ac247c7dde13_ActionId">
    <vt:lpwstr>f4ae71bb-beac-4e2c-8c8b-91b613241b52</vt:lpwstr>
  </property>
  <property fmtid="{D5CDD505-2E9C-101B-9397-08002B2CF9AE}" pid="9" name="MSIP_Label_c337be75-dfbb-4261-9834-ac247c7dde13_ContentBits">
    <vt:lpwstr>0</vt:lpwstr>
  </property>
</Properties>
</file>